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E0BF-3DC2-466D-B433-5217887B3706}" type="datetimeFigureOut">
              <a:rPr lang="es-MX" smtClean="0"/>
              <a:t>27/02/2016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723D-72AB-487F-ABBD-DC732915A6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2311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E0BF-3DC2-466D-B433-5217887B3706}" type="datetimeFigureOut">
              <a:rPr lang="es-MX" smtClean="0"/>
              <a:t>27/02/2016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723D-72AB-487F-ABBD-DC732915A6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1176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E0BF-3DC2-466D-B433-5217887B3706}" type="datetimeFigureOut">
              <a:rPr lang="es-MX" smtClean="0"/>
              <a:t>27/02/2016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723D-72AB-487F-ABBD-DC732915A6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260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E0BF-3DC2-466D-B433-5217887B3706}" type="datetimeFigureOut">
              <a:rPr lang="es-MX" smtClean="0"/>
              <a:t>27/02/2016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723D-72AB-487F-ABBD-DC732915A6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968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E0BF-3DC2-466D-B433-5217887B3706}" type="datetimeFigureOut">
              <a:rPr lang="es-MX" smtClean="0"/>
              <a:t>27/02/2016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723D-72AB-487F-ABBD-DC732915A6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2778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E0BF-3DC2-466D-B433-5217887B3706}" type="datetimeFigureOut">
              <a:rPr lang="es-MX" smtClean="0"/>
              <a:t>27/02/2016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723D-72AB-487F-ABBD-DC732915A6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9229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E0BF-3DC2-466D-B433-5217887B3706}" type="datetimeFigureOut">
              <a:rPr lang="es-MX" smtClean="0"/>
              <a:t>27/02/2016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723D-72AB-487F-ABBD-DC732915A6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4279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E0BF-3DC2-466D-B433-5217887B3706}" type="datetimeFigureOut">
              <a:rPr lang="es-MX" smtClean="0"/>
              <a:t>27/02/2016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723D-72AB-487F-ABBD-DC732915A6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0254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E0BF-3DC2-466D-B433-5217887B3706}" type="datetimeFigureOut">
              <a:rPr lang="es-MX" smtClean="0"/>
              <a:t>27/02/2016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723D-72AB-487F-ABBD-DC732915A6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8325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E0BF-3DC2-466D-B433-5217887B3706}" type="datetimeFigureOut">
              <a:rPr lang="es-MX" smtClean="0"/>
              <a:t>27/02/2016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723D-72AB-487F-ABBD-DC732915A6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7867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E0BF-3DC2-466D-B433-5217887B3706}" type="datetimeFigureOut">
              <a:rPr lang="es-MX" smtClean="0"/>
              <a:t>27/02/2016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723D-72AB-487F-ABBD-DC732915A6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5652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5E0BF-3DC2-466D-B433-5217887B3706}" type="datetimeFigureOut">
              <a:rPr lang="es-MX" smtClean="0"/>
              <a:t>27/02/2016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6723D-72AB-487F-ABBD-DC732915A6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3557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Clasificación de transacciones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415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368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Para identificar el tipo de transacción con base a su periodicidad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FRECUENTEMENTE: </a:t>
            </a:r>
            <a:r>
              <a:rPr lang="es-MX" dirty="0" smtClean="0"/>
              <a:t>Aquellas erogaciones que se realizan dentro de un mes (o antes de 2) que de manera natural son vitales para la operación principal del negocio</a:t>
            </a:r>
          </a:p>
          <a:p>
            <a:r>
              <a:rPr lang="es-MX" dirty="0" smtClean="0"/>
              <a:t>EN EL AÑO: (</a:t>
            </a:r>
            <a:r>
              <a:rPr lang="es-MX" dirty="0" smtClean="0"/>
              <a:t>Constante) </a:t>
            </a:r>
            <a:r>
              <a:rPr lang="es-MX" dirty="0" smtClean="0"/>
              <a:t>Aquellas erogaciones que se realizan de 2 o mas meses, sin pasar del año</a:t>
            </a:r>
          </a:p>
          <a:p>
            <a:r>
              <a:rPr lang="es-MX" dirty="0" smtClean="0"/>
              <a:t>MAS DE UN AÑO: (De inversión) </a:t>
            </a:r>
            <a:r>
              <a:rPr lang="es-MX" dirty="0" smtClean="0"/>
              <a:t>Aquellas erogaciones que se realizan esporádicamente y nunca dentro de un periodo menor a 1 año.</a:t>
            </a:r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322615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Ejercicio: Burger King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236" y="1815303"/>
            <a:ext cx="5453350" cy="389108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5941" y="1815302"/>
            <a:ext cx="5433977" cy="387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34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Ejercicio: Burger King</a:t>
            </a:r>
            <a:endParaRPr lang="es-MX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8239" y="1690687"/>
            <a:ext cx="6942149" cy="4093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27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Ejercicio: Burger King</a:t>
            </a:r>
            <a:endParaRPr lang="es-MX" dirty="0"/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2181225" y="1936750"/>
            <a:ext cx="7131050" cy="4232276"/>
            <a:chOff x="1374" y="1220"/>
            <a:chExt cx="4492" cy="2666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74" y="1220"/>
              <a:ext cx="4466" cy="2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400" y="1233"/>
              <a:ext cx="1625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COMPRA DE LOS MUEBLES</a:t>
              </a:r>
              <a:endPara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083" y="1233"/>
              <a:ext cx="712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INVERSION</a:t>
              </a:r>
              <a:endPara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400" y="1421"/>
              <a:ext cx="608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POPOTES</a:t>
              </a:r>
              <a:endPara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5083" y="1421"/>
              <a:ext cx="783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CONSTANTE</a:t>
              </a:r>
              <a:endPara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400" y="1608"/>
              <a:ext cx="809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SERVILLETAS</a:t>
              </a:r>
              <a:endPara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5083" y="1608"/>
              <a:ext cx="783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CONSTANTE</a:t>
              </a:r>
              <a:endPara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400" y="1796"/>
              <a:ext cx="1832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EMPAQUE DE HAMBURGUESA</a:t>
              </a:r>
              <a:endPara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5083" y="1796"/>
              <a:ext cx="75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FRECUENTE</a:t>
              </a:r>
              <a:endPara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1400" y="1983"/>
              <a:ext cx="1832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JUGUETITOS DEL COMBO KIDS</a:t>
              </a:r>
              <a:endPara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5083" y="1983"/>
              <a:ext cx="75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FRECUENTE</a:t>
              </a:r>
              <a:endPara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1400" y="2171"/>
              <a:ext cx="2058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ARTICULOS DE LIMPIEZA DE BAÑO</a:t>
              </a:r>
              <a:endPara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5083" y="2171"/>
              <a:ext cx="783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CONSTANTE</a:t>
              </a:r>
              <a:endPara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1400" y="2359"/>
              <a:ext cx="1767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COMPRA DE COMPTUADORA</a:t>
              </a:r>
              <a:endPara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5083" y="2359"/>
              <a:ext cx="712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INVERSION</a:t>
              </a:r>
              <a:endPara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1400" y="2546"/>
              <a:ext cx="3062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LICENCIA ANUAL DE ANTIVIRUS DE COMPUTADORA</a:t>
              </a:r>
              <a:endPara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5083" y="2546"/>
              <a:ext cx="783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CONSTANTE</a:t>
              </a:r>
              <a:endPara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1400" y="2734"/>
              <a:ext cx="3469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RENTA MENSUAL DEL SOFTWARE DE CONTROL DE VENTAS</a:t>
              </a:r>
              <a:endPara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5083" y="2734"/>
              <a:ext cx="69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MX" altLang="es-MX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FRECUENTE</a:t>
              </a:r>
              <a:endParaRPr kumimoji="0" lang="es-MX" alt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1400" y="2922"/>
              <a:ext cx="3579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COMISIONES BANCARIAS POR USAR LA TERMINAL DE VENTA</a:t>
              </a:r>
              <a:endPara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5083" y="2922"/>
              <a:ext cx="783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CONSTANTE</a:t>
              </a:r>
              <a:endPara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1400" y="3109"/>
              <a:ext cx="2498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ROLLO DE PAPEL PARA LA REGISTRADORA</a:t>
              </a:r>
              <a:endPara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5083" y="3109"/>
              <a:ext cx="783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CONSTANTE</a:t>
              </a:r>
              <a:endPara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1400" y="3297"/>
              <a:ext cx="2175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UNIFORMES ANUALES AL PERSONAL</a:t>
              </a:r>
              <a:endPara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5083" y="3297"/>
              <a:ext cx="783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CONSTANTE</a:t>
              </a:r>
              <a:endParaRPr kumimoji="0" lang="es-MX" alt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1400" y="3484"/>
              <a:ext cx="1670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AGUINALDOS AL PERSONAL</a:t>
              </a:r>
              <a:endPara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5083" y="3484"/>
              <a:ext cx="783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CONSTANTE</a:t>
              </a:r>
              <a:endPara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1400" y="3672"/>
              <a:ext cx="3003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CORONITAS DE CARTON PARA ADORNAR EL LOCAL</a:t>
              </a:r>
              <a:endPara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5083" y="3672"/>
              <a:ext cx="75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altLang="es-MX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FRECUENTE</a:t>
              </a:r>
              <a:endPara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>
              <a:off x="1374" y="1220"/>
              <a:ext cx="4460" cy="0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1374" y="1220"/>
              <a:ext cx="446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>
              <a:off x="1374" y="1408"/>
              <a:ext cx="4460" cy="0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1374" y="1408"/>
              <a:ext cx="4460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9" name="Line 37"/>
            <p:cNvSpPr>
              <a:spLocks noChangeShapeType="1"/>
            </p:cNvSpPr>
            <p:nvPr/>
          </p:nvSpPr>
          <p:spPr bwMode="auto">
            <a:xfrm>
              <a:off x="1374" y="1595"/>
              <a:ext cx="4460" cy="0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1374" y="1595"/>
              <a:ext cx="446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1" name="Line 39"/>
            <p:cNvSpPr>
              <a:spLocks noChangeShapeType="1"/>
            </p:cNvSpPr>
            <p:nvPr/>
          </p:nvSpPr>
          <p:spPr bwMode="auto">
            <a:xfrm>
              <a:off x="1374" y="1783"/>
              <a:ext cx="4460" cy="0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1374" y="1783"/>
              <a:ext cx="4460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3" name="Line 41"/>
            <p:cNvSpPr>
              <a:spLocks noChangeShapeType="1"/>
            </p:cNvSpPr>
            <p:nvPr/>
          </p:nvSpPr>
          <p:spPr bwMode="auto">
            <a:xfrm>
              <a:off x="1374" y="1971"/>
              <a:ext cx="4460" cy="0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1374" y="1971"/>
              <a:ext cx="4460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>
              <a:off x="1374" y="2158"/>
              <a:ext cx="4460" cy="0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6" name="Rectangle 44"/>
            <p:cNvSpPr>
              <a:spLocks noChangeArrowheads="1"/>
            </p:cNvSpPr>
            <p:nvPr/>
          </p:nvSpPr>
          <p:spPr bwMode="auto">
            <a:xfrm>
              <a:off x="1374" y="2158"/>
              <a:ext cx="446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7" name="Line 45"/>
            <p:cNvSpPr>
              <a:spLocks noChangeShapeType="1"/>
            </p:cNvSpPr>
            <p:nvPr/>
          </p:nvSpPr>
          <p:spPr bwMode="auto">
            <a:xfrm>
              <a:off x="1374" y="2346"/>
              <a:ext cx="4460" cy="0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8" name="Rectangle 46"/>
            <p:cNvSpPr>
              <a:spLocks noChangeArrowheads="1"/>
            </p:cNvSpPr>
            <p:nvPr/>
          </p:nvSpPr>
          <p:spPr bwMode="auto">
            <a:xfrm>
              <a:off x="1374" y="2346"/>
              <a:ext cx="4460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9" name="Line 47"/>
            <p:cNvSpPr>
              <a:spLocks noChangeShapeType="1"/>
            </p:cNvSpPr>
            <p:nvPr/>
          </p:nvSpPr>
          <p:spPr bwMode="auto">
            <a:xfrm>
              <a:off x="1374" y="2533"/>
              <a:ext cx="4460" cy="0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50" name="Rectangle 48"/>
            <p:cNvSpPr>
              <a:spLocks noChangeArrowheads="1"/>
            </p:cNvSpPr>
            <p:nvPr/>
          </p:nvSpPr>
          <p:spPr bwMode="auto">
            <a:xfrm>
              <a:off x="1374" y="2533"/>
              <a:ext cx="446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51" name="Line 49"/>
            <p:cNvSpPr>
              <a:spLocks noChangeShapeType="1"/>
            </p:cNvSpPr>
            <p:nvPr/>
          </p:nvSpPr>
          <p:spPr bwMode="auto">
            <a:xfrm>
              <a:off x="1374" y="2721"/>
              <a:ext cx="4460" cy="0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52" name="Rectangle 50"/>
            <p:cNvSpPr>
              <a:spLocks noChangeArrowheads="1"/>
            </p:cNvSpPr>
            <p:nvPr/>
          </p:nvSpPr>
          <p:spPr bwMode="auto">
            <a:xfrm>
              <a:off x="1374" y="2721"/>
              <a:ext cx="446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53" name="Line 51"/>
            <p:cNvSpPr>
              <a:spLocks noChangeShapeType="1"/>
            </p:cNvSpPr>
            <p:nvPr/>
          </p:nvSpPr>
          <p:spPr bwMode="auto">
            <a:xfrm>
              <a:off x="1374" y="2909"/>
              <a:ext cx="4460" cy="0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54" name="Rectangle 52"/>
            <p:cNvSpPr>
              <a:spLocks noChangeArrowheads="1"/>
            </p:cNvSpPr>
            <p:nvPr/>
          </p:nvSpPr>
          <p:spPr bwMode="auto">
            <a:xfrm>
              <a:off x="1374" y="2909"/>
              <a:ext cx="4460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55" name="Line 53"/>
            <p:cNvSpPr>
              <a:spLocks noChangeShapeType="1"/>
            </p:cNvSpPr>
            <p:nvPr/>
          </p:nvSpPr>
          <p:spPr bwMode="auto">
            <a:xfrm>
              <a:off x="1374" y="3096"/>
              <a:ext cx="4460" cy="0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56" name="Rectangle 54"/>
            <p:cNvSpPr>
              <a:spLocks noChangeArrowheads="1"/>
            </p:cNvSpPr>
            <p:nvPr/>
          </p:nvSpPr>
          <p:spPr bwMode="auto">
            <a:xfrm>
              <a:off x="1374" y="3096"/>
              <a:ext cx="446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57" name="Line 55"/>
            <p:cNvSpPr>
              <a:spLocks noChangeShapeType="1"/>
            </p:cNvSpPr>
            <p:nvPr/>
          </p:nvSpPr>
          <p:spPr bwMode="auto">
            <a:xfrm>
              <a:off x="1374" y="3284"/>
              <a:ext cx="4460" cy="0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58" name="Rectangle 56"/>
            <p:cNvSpPr>
              <a:spLocks noChangeArrowheads="1"/>
            </p:cNvSpPr>
            <p:nvPr/>
          </p:nvSpPr>
          <p:spPr bwMode="auto">
            <a:xfrm>
              <a:off x="1374" y="3284"/>
              <a:ext cx="4460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59" name="Line 57"/>
            <p:cNvSpPr>
              <a:spLocks noChangeShapeType="1"/>
            </p:cNvSpPr>
            <p:nvPr/>
          </p:nvSpPr>
          <p:spPr bwMode="auto">
            <a:xfrm>
              <a:off x="1374" y="3472"/>
              <a:ext cx="4460" cy="0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60" name="Rectangle 58"/>
            <p:cNvSpPr>
              <a:spLocks noChangeArrowheads="1"/>
            </p:cNvSpPr>
            <p:nvPr/>
          </p:nvSpPr>
          <p:spPr bwMode="auto">
            <a:xfrm>
              <a:off x="1374" y="3472"/>
              <a:ext cx="4460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61" name="Line 59"/>
            <p:cNvSpPr>
              <a:spLocks noChangeShapeType="1"/>
            </p:cNvSpPr>
            <p:nvPr/>
          </p:nvSpPr>
          <p:spPr bwMode="auto">
            <a:xfrm>
              <a:off x="1374" y="3659"/>
              <a:ext cx="4460" cy="0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62" name="Rectangle 60"/>
            <p:cNvSpPr>
              <a:spLocks noChangeArrowheads="1"/>
            </p:cNvSpPr>
            <p:nvPr/>
          </p:nvSpPr>
          <p:spPr bwMode="auto">
            <a:xfrm>
              <a:off x="1374" y="3659"/>
              <a:ext cx="446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63" name="Line 61"/>
            <p:cNvSpPr>
              <a:spLocks noChangeShapeType="1"/>
            </p:cNvSpPr>
            <p:nvPr/>
          </p:nvSpPr>
          <p:spPr bwMode="auto">
            <a:xfrm>
              <a:off x="1374" y="3847"/>
              <a:ext cx="4460" cy="0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64" name="Rectangle 62"/>
            <p:cNvSpPr>
              <a:spLocks noChangeArrowheads="1"/>
            </p:cNvSpPr>
            <p:nvPr/>
          </p:nvSpPr>
          <p:spPr bwMode="auto">
            <a:xfrm>
              <a:off x="1374" y="3847"/>
              <a:ext cx="4460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65" name="Line 63"/>
            <p:cNvSpPr>
              <a:spLocks noChangeShapeType="1"/>
            </p:cNvSpPr>
            <p:nvPr/>
          </p:nvSpPr>
          <p:spPr bwMode="auto">
            <a:xfrm>
              <a:off x="1374" y="1220"/>
              <a:ext cx="0" cy="2633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66" name="Rectangle 64"/>
            <p:cNvSpPr>
              <a:spLocks noChangeArrowheads="1"/>
            </p:cNvSpPr>
            <p:nvPr/>
          </p:nvSpPr>
          <p:spPr bwMode="auto">
            <a:xfrm>
              <a:off x="1374" y="1220"/>
              <a:ext cx="7" cy="2633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67" name="Line 65"/>
            <p:cNvSpPr>
              <a:spLocks noChangeShapeType="1"/>
            </p:cNvSpPr>
            <p:nvPr/>
          </p:nvSpPr>
          <p:spPr bwMode="auto">
            <a:xfrm>
              <a:off x="5057" y="1220"/>
              <a:ext cx="0" cy="2633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68" name="Rectangle 66"/>
            <p:cNvSpPr>
              <a:spLocks noChangeArrowheads="1"/>
            </p:cNvSpPr>
            <p:nvPr/>
          </p:nvSpPr>
          <p:spPr bwMode="auto">
            <a:xfrm>
              <a:off x="5057" y="1220"/>
              <a:ext cx="6" cy="2633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69" name="Line 67"/>
            <p:cNvSpPr>
              <a:spLocks noChangeShapeType="1"/>
            </p:cNvSpPr>
            <p:nvPr/>
          </p:nvSpPr>
          <p:spPr bwMode="auto">
            <a:xfrm>
              <a:off x="5834" y="1220"/>
              <a:ext cx="0" cy="2633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70" name="Rectangle 68"/>
            <p:cNvSpPr>
              <a:spLocks noChangeArrowheads="1"/>
            </p:cNvSpPr>
            <p:nvPr/>
          </p:nvSpPr>
          <p:spPr bwMode="auto">
            <a:xfrm>
              <a:off x="5834" y="1220"/>
              <a:ext cx="6" cy="2633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202670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Para identificar el tipo de transacción con base a su </a:t>
            </a:r>
            <a:r>
              <a:rPr lang="es-MX" dirty="0" smtClean="0"/>
              <a:t>cercanía al producto principal del negocio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INSUMO: erogación relacionada directamente con el producto/servicio que se entrega al cliente.</a:t>
            </a:r>
          </a:p>
          <a:p>
            <a:r>
              <a:rPr lang="es-MX" dirty="0" smtClean="0"/>
              <a:t>COMPLEMENTARIO: aquellas que son requeridas en el momento de entrega o consumo del producto/servicio por parte del cliente.</a:t>
            </a:r>
          </a:p>
          <a:p>
            <a:r>
              <a:rPr lang="es-MX" dirty="0" smtClean="0"/>
              <a:t>OPERATIVOS: aquellos erogaciones indispensables para la operación normal de las diferentes áreas de la empresa</a:t>
            </a:r>
          </a:p>
          <a:p>
            <a:r>
              <a:rPr lang="es-MX" dirty="0" smtClean="0"/>
              <a:t>EXTRAS: erogaciones extraordinarias y posiblemente innecesarias en la organización</a:t>
            </a:r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361997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Ejercicio: Burger King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236" y="1815303"/>
            <a:ext cx="5453350" cy="389108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5941" y="1815302"/>
            <a:ext cx="5433977" cy="387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04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6931" y="2222927"/>
            <a:ext cx="5730076" cy="3542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895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526" y="2531399"/>
            <a:ext cx="6756638" cy="3208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2336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260</Words>
  <Application>Microsoft Office PowerPoint</Application>
  <PresentationFormat>Panorámica</PresentationFormat>
  <Paragraphs>42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Clasificación de transacciones</vt:lpstr>
      <vt:lpstr>Para identificar el tipo de transacción con base a su periodicidad</vt:lpstr>
      <vt:lpstr>Ejercicio: Burger King</vt:lpstr>
      <vt:lpstr>Ejercicio: Burger King</vt:lpstr>
      <vt:lpstr>Ejercicio: Burger King</vt:lpstr>
      <vt:lpstr>Para identificar el tipo de transacción con base a su cercanía al producto principal del negocio</vt:lpstr>
      <vt:lpstr>Ejercicio: Burger King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Clasificación de transacciones</dc:title>
  <dc:creator>fidel alcocer</dc:creator>
  <cp:lastModifiedBy>fidel alcocer</cp:lastModifiedBy>
  <cp:revision>8</cp:revision>
  <dcterms:created xsi:type="dcterms:W3CDTF">2016-02-20T07:51:37Z</dcterms:created>
  <dcterms:modified xsi:type="dcterms:W3CDTF">2016-02-27T13:04:37Z</dcterms:modified>
</cp:coreProperties>
</file>