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70" r:id="rId10"/>
    <p:sldId id="271" r:id="rId11"/>
    <p:sldId id="267" r:id="rId12"/>
    <p:sldId id="269"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845617-A31C-4118-9CA4-07960E729725}" type="doc">
      <dgm:prSet loTypeId="urn:microsoft.com/office/officeart/2005/8/layout/lProcess3" loCatId="process" qsTypeId="urn:microsoft.com/office/officeart/2005/8/quickstyle/3d2" qsCatId="3D" csTypeId="urn:microsoft.com/office/officeart/2005/8/colors/colorful2" csCatId="colorful" phldr="1"/>
      <dgm:spPr/>
      <dgm:t>
        <a:bodyPr/>
        <a:lstStyle/>
        <a:p>
          <a:endParaRPr lang="es-MX"/>
        </a:p>
      </dgm:t>
    </dgm:pt>
    <dgm:pt modelId="{870FAA7E-E709-4CD2-8CF2-F9C05A927B3A}">
      <dgm:prSet/>
      <dgm:spPr/>
      <dgm:t>
        <a:bodyPr/>
        <a:lstStyle/>
        <a:p>
          <a:r>
            <a:rPr lang="es-ES" dirty="0"/>
            <a:t>ESTADOS FINANCIEROS</a:t>
          </a:r>
        </a:p>
      </dgm:t>
    </dgm:pt>
    <dgm:pt modelId="{3F7CAB7C-1F5D-4184-9F99-42543C5A4BCB}" type="parTrans" cxnId="{761662E7-C830-4F9D-8569-DCAE7CF69BDD}">
      <dgm:prSet/>
      <dgm:spPr/>
      <dgm:t>
        <a:bodyPr/>
        <a:lstStyle/>
        <a:p>
          <a:endParaRPr lang="es-ES"/>
        </a:p>
      </dgm:t>
    </dgm:pt>
    <dgm:pt modelId="{8EF3E1A7-C30B-4174-B057-B6F245FBAB0C}" type="sibTrans" cxnId="{761662E7-C830-4F9D-8569-DCAE7CF69BDD}">
      <dgm:prSet/>
      <dgm:spPr/>
      <dgm:t>
        <a:bodyPr/>
        <a:lstStyle/>
        <a:p>
          <a:endParaRPr lang="es-ES"/>
        </a:p>
      </dgm:t>
    </dgm:pt>
    <dgm:pt modelId="{66BF81CD-C9EF-4C6F-B9F5-C44FC04DD77F}">
      <dgm:prSet/>
      <dgm:spPr/>
      <dgm:t>
        <a:bodyPr/>
        <a:lstStyle/>
        <a:p>
          <a:r>
            <a:rPr lang="es-ES" dirty="0"/>
            <a:t>BALANCE GENERAL</a:t>
          </a:r>
        </a:p>
      </dgm:t>
    </dgm:pt>
    <dgm:pt modelId="{7ED0309F-4C49-4D75-A086-6CD7F7263E4A}" type="parTrans" cxnId="{A5F1B74C-51AE-4326-BBEC-361DCB838BA6}">
      <dgm:prSet/>
      <dgm:spPr/>
      <dgm:t>
        <a:bodyPr/>
        <a:lstStyle/>
        <a:p>
          <a:endParaRPr lang="es-ES"/>
        </a:p>
      </dgm:t>
    </dgm:pt>
    <dgm:pt modelId="{63BC74A0-2B2F-481E-80E4-F22634304C32}" type="sibTrans" cxnId="{A5F1B74C-51AE-4326-BBEC-361DCB838BA6}">
      <dgm:prSet/>
      <dgm:spPr/>
      <dgm:t>
        <a:bodyPr/>
        <a:lstStyle/>
        <a:p>
          <a:endParaRPr lang="es-ES"/>
        </a:p>
      </dgm:t>
    </dgm:pt>
    <dgm:pt modelId="{8B8D994F-C614-47E7-86CD-03F76F74951A}">
      <dgm:prSet/>
      <dgm:spPr/>
      <dgm:t>
        <a:bodyPr/>
        <a:lstStyle/>
        <a:p>
          <a:r>
            <a:rPr lang="es-ES" dirty="0"/>
            <a:t>ESTADO DE RESULTADOS</a:t>
          </a:r>
        </a:p>
      </dgm:t>
    </dgm:pt>
    <dgm:pt modelId="{F4F39403-E11D-484D-9C25-84AD9E7AC342}" type="parTrans" cxnId="{412107E7-373F-4C9E-9AA2-DA27E33817B3}">
      <dgm:prSet/>
      <dgm:spPr/>
      <dgm:t>
        <a:bodyPr/>
        <a:lstStyle/>
        <a:p>
          <a:endParaRPr lang="es-ES"/>
        </a:p>
      </dgm:t>
    </dgm:pt>
    <dgm:pt modelId="{2C5DD785-C66B-495C-8148-BFE22F0C6D65}" type="sibTrans" cxnId="{412107E7-373F-4C9E-9AA2-DA27E33817B3}">
      <dgm:prSet/>
      <dgm:spPr/>
      <dgm:t>
        <a:bodyPr/>
        <a:lstStyle/>
        <a:p>
          <a:endParaRPr lang="es-ES"/>
        </a:p>
      </dgm:t>
    </dgm:pt>
    <dgm:pt modelId="{90E071C9-C4F1-4C3F-9096-24FA2D9F2BB1}">
      <dgm:prSet/>
      <dgm:spPr/>
      <dgm:t>
        <a:bodyPr/>
        <a:lstStyle/>
        <a:p>
          <a:r>
            <a:rPr lang="es-ES" dirty="0"/>
            <a:t>ESTADO DE FLUJO DE EFECTIVO</a:t>
          </a:r>
        </a:p>
      </dgm:t>
    </dgm:pt>
    <dgm:pt modelId="{98E640C3-D439-450E-B530-60719A17768A}" type="parTrans" cxnId="{CCFBA9FA-CA2C-4E2D-B601-0B352195B18B}">
      <dgm:prSet/>
      <dgm:spPr/>
      <dgm:t>
        <a:bodyPr/>
        <a:lstStyle/>
        <a:p>
          <a:endParaRPr lang="es-ES"/>
        </a:p>
      </dgm:t>
    </dgm:pt>
    <dgm:pt modelId="{6DED5A11-C68B-49F5-881D-7A248A66E1F5}" type="sibTrans" cxnId="{CCFBA9FA-CA2C-4E2D-B601-0B352195B18B}">
      <dgm:prSet/>
      <dgm:spPr/>
      <dgm:t>
        <a:bodyPr/>
        <a:lstStyle/>
        <a:p>
          <a:endParaRPr lang="es-ES"/>
        </a:p>
      </dgm:t>
    </dgm:pt>
    <dgm:pt modelId="{4F0D0453-DE8B-48E7-A248-43DC6D86A0E0}">
      <dgm:prSet/>
      <dgm:spPr/>
      <dgm:t>
        <a:bodyPr/>
        <a:lstStyle/>
        <a:p>
          <a:r>
            <a:rPr lang="es-ES" dirty="0"/>
            <a:t>ESTADO DE VARIACIONESEN EL CAPITAL CONTABLE</a:t>
          </a:r>
        </a:p>
      </dgm:t>
    </dgm:pt>
    <dgm:pt modelId="{AA96344B-3528-4A1F-9F1A-FFB36EDCCAFA}" type="parTrans" cxnId="{DA541311-BA4D-4DAB-9F59-089804215AA3}">
      <dgm:prSet/>
      <dgm:spPr/>
      <dgm:t>
        <a:bodyPr/>
        <a:lstStyle/>
        <a:p>
          <a:endParaRPr lang="es-ES"/>
        </a:p>
      </dgm:t>
    </dgm:pt>
    <dgm:pt modelId="{75AA49D0-37F4-4185-83D8-8CC455E36788}" type="sibTrans" cxnId="{DA541311-BA4D-4DAB-9F59-089804215AA3}">
      <dgm:prSet/>
      <dgm:spPr/>
      <dgm:t>
        <a:bodyPr/>
        <a:lstStyle/>
        <a:p>
          <a:endParaRPr lang="es-ES"/>
        </a:p>
      </dgm:t>
    </dgm:pt>
    <dgm:pt modelId="{4493311D-EE9C-4585-A640-6A01E93FDDD8}">
      <dgm:prSet/>
      <dgm:spPr/>
      <dgm:t>
        <a:bodyPr/>
        <a:lstStyle/>
        <a:p>
          <a:r>
            <a:rPr lang="es-ES" dirty="0"/>
            <a:t>RENTABILIDAD</a:t>
          </a:r>
        </a:p>
      </dgm:t>
    </dgm:pt>
    <dgm:pt modelId="{3E20527C-6818-4315-B26C-C3F1D9C5A149}" type="parTrans" cxnId="{DF87429A-C8C4-4953-9D91-2CB690FE6F74}">
      <dgm:prSet/>
      <dgm:spPr/>
      <dgm:t>
        <a:bodyPr/>
        <a:lstStyle/>
        <a:p>
          <a:endParaRPr lang="es-ES"/>
        </a:p>
      </dgm:t>
    </dgm:pt>
    <dgm:pt modelId="{DE23D638-DF9E-4F0C-B780-7F7536664C89}" type="sibTrans" cxnId="{DF87429A-C8C4-4953-9D91-2CB690FE6F74}">
      <dgm:prSet/>
      <dgm:spPr/>
      <dgm:t>
        <a:bodyPr/>
        <a:lstStyle/>
        <a:p>
          <a:endParaRPr lang="es-ES"/>
        </a:p>
      </dgm:t>
    </dgm:pt>
    <dgm:pt modelId="{072936F7-4FEE-4007-A796-C7CE1E43E2FE}">
      <dgm:prSet/>
      <dgm:spPr/>
      <dgm:t>
        <a:bodyPr/>
        <a:lstStyle/>
        <a:p>
          <a:r>
            <a:rPr lang="es-ES" dirty="0"/>
            <a:t>VALOR DEL DINERO EN EL TIEMPO</a:t>
          </a:r>
        </a:p>
      </dgm:t>
    </dgm:pt>
    <dgm:pt modelId="{4715F979-E60D-4FCD-B567-705FECEB98EB}" type="parTrans" cxnId="{170DDC6B-7D2F-45F4-AF02-298123FE8437}">
      <dgm:prSet/>
      <dgm:spPr/>
    </dgm:pt>
    <dgm:pt modelId="{65C76631-AA75-4328-BA51-EDC116C35835}" type="sibTrans" cxnId="{170DDC6B-7D2F-45F4-AF02-298123FE8437}">
      <dgm:prSet/>
      <dgm:spPr/>
    </dgm:pt>
    <dgm:pt modelId="{B18C374D-630E-4612-BE9F-6C1A72187C90}">
      <dgm:prSet/>
      <dgm:spPr/>
      <dgm:t>
        <a:bodyPr/>
        <a:lstStyle/>
        <a:p>
          <a:r>
            <a:rPr lang="es-ES" dirty="0"/>
            <a:t>VPN</a:t>
          </a:r>
        </a:p>
      </dgm:t>
    </dgm:pt>
    <dgm:pt modelId="{94BE9E22-AD26-4089-A3E0-C29F8A6B8BC1}" type="parTrans" cxnId="{ACED467A-D0D3-4AA7-9FE6-199BDF76C080}">
      <dgm:prSet/>
      <dgm:spPr/>
    </dgm:pt>
    <dgm:pt modelId="{F298CC85-15D3-4F59-855B-5EA75EC92580}" type="sibTrans" cxnId="{ACED467A-D0D3-4AA7-9FE6-199BDF76C080}">
      <dgm:prSet/>
      <dgm:spPr/>
    </dgm:pt>
    <dgm:pt modelId="{E6CEE4D3-A48C-409D-B382-5A2ADDCCEB7C}">
      <dgm:prSet/>
      <dgm:spPr/>
      <dgm:t>
        <a:bodyPr/>
        <a:lstStyle/>
        <a:p>
          <a:r>
            <a:rPr lang="es-ES" dirty="0"/>
            <a:t>TIR</a:t>
          </a:r>
        </a:p>
      </dgm:t>
    </dgm:pt>
    <dgm:pt modelId="{74C7D90D-8B5A-4014-BAB8-0671003A760A}" type="parTrans" cxnId="{906B23DF-D0D0-4325-8CD7-BD0309F66CF9}">
      <dgm:prSet/>
      <dgm:spPr/>
    </dgm:pt>
    <dgm:pt modelId="{CD2E4D7F-1BF6-49D7-9D0B-35902A33F9A4}" type="sibTrans" cxnId="{906B23DF-D0D0-4325-8CD7-BD0309F66CF9}">
      <dgm:prSet/>
      <dgm:spPr/>
    </dgm:pt>
    <dgm:pt modelId="{5693BE79-1B75-4D33-B780-003F47C23C3F}">
      <dgm:prSet/>
      <dgm:spPr/>
      <dgm:t>
        <a:bodyPr/>
        <a:lstStyle/>
        <a:p>
          <a:r>
            <a:rPr lang="es-ES" dirty="0"/>
            <a:t>RAZONES FINANCIERAS</a:t>
          </a:r>
        </a:p>
      </dgm:t>
    </dgm:pt>
    <dgm:pt modelId="{21F5369C-BB94-4609-BEB5-F62F622CF1A6}" type="parTrans" cxnId="{737BC355-744E-4BD0-9CA6-78D59EE47AC4}">
      <dgm:prSet/>
      <dgm:spPr/>
    </dgm:pt>
    <dgm:pt modelId="{32B161B4-F2FA-42ED-B7DE-E8F536F6348B}" type="sibTrans" cxnId="{737BC355-744E-4BD0-9CA6-78D59EE47AC4}">
      <dgm:prSet/>
      <dgm:spPr/>
    </dgm:pt>
    <dgm:pt modelId="{493394AC-0516-4D72-953F-249ECA12A74D}">
      <dgm:prSet/>
      <dgm:spPr/>
      <dgm:t>
        <a:bodyPr/>
        <a:lstStyle/>
        <a:p>
          <a:r>
            <a:rPr lang="es-ES" dirty="0"/>
            <a:t>NIF</a:t>
          </a:r>
        </a:p>
      </dgm:t>
    </dgm:pt>
    <dgm:pt modelId="{AC67C380-87ED-4070-8011-7026FF9B92D5}" type="parTrans" cxnId="{EBC39621-7AD7-4494-BCB4-ABA1225B7BFF}">
      <dgm:prSet/>
      <dgm:spPr/>
    </dgm:pt>
    <dgm:pt modelId="{1C0AD614-28F0-4F18-8FC9-A3DBDD65C3D6}" type="sibTrans" cxnId="{EBC39621-7AD7-4494-BCB4-ABA1225B7BFF}">
      <dgm:prSet/>
      <dgm:spPr/>
    </dgm:pt>
    <dgm:pt modelId="{D364992B-44F8-49EB-8985-8EE688AD66B7}">
      <dgm:prSet/>
      <dgm:spPr/>
      <dgm:t>
        <a:bodyPr/>
        <a:lstStyle/>
        <a:p>
          <a:r>
            <a:rPr lang="es-ES" dirty="0"/>
            <a:t>DUPONT</a:t>
          </a:r>
        </a:p>
      </dgm:t>
    </dgm:pt>
    <dgm:pt modelId="{2AC7B78F-A955-4C1F-AD36-83007F44DBB4}" type="parTrans" cxnId="{53D5F057-FABB-45D0-A110-EF92905C8726}">
      <dgm:prSet/>
      <dgm:spPr/>
    </dgm:pt>
    <dgm:pt modelId="{5B01A2F3-590B-4AD9-AB1B-9C524B01EF65}" type="sibTrans" cxnId="{53D5F057-FABB-45D0-A110-EF92905C8726}">
      <dgm:prSet/>
      <dgm:spPr/>
    </dgm:pt>
    <dgm:pt modelId="{BA1BA92C-AB68-4A84-9A5E-01F2970D18E6}">
      <dgm:prSet/>
      <dgm:spPr/>
      <dgm:t>
        <a:bodyPr/>
        <a:lstStyle/>
        <a:p>
          <a:r>
            <a:rPr lang="es-ES" dirty="0"/>
            <a:t>ALTMAN</a:t>
          </a:r>
        </a:p>
      </dgm:t>
    </dgm:pt>
    <dgm:pt modelId="{9F6414D9-4CEB-444D-9F40-B36707DA52DC}" type="parTrans" cxnId="{B70E7BE8-61CF-4264-98A4-B0E104EF5A8C}">
      <dgm:prSet/>
      <dgm:spPr/>
    </dgm:pt>
    <dgm:pt modelId="{D3EFE4C8-E8B9-4DAB-B0FC-BB2D7F85197F}" type="sibTrans" cxnId="{B70E7BE8-61CF-4264-98A4-B0E104EF5A8C}">
      <dgm:prSet/>
      <dgm:spPr/>
    </dgm:pt>
    <dgm:pt modelId="{6E6CFCEB-212C-4DE3-8B18-0139CC96CFB6}">
      <dgm:prSet/>
      <dgm:spPr/>
      <dgm:t>
        <a:bodyPr/>
        <a:lstStyle/>
        <a:p>
          <a:r>
            <a:rPr lang="es-ES" dirty="0"/>
            <a:t>TENDENCIAS</a:t>
          </a:r>
        </a:p>
      </dgm:t>
    </dgm:pt>
    <dgm:pt modelId="{804A0A50-776D-4E65-A68F-A56FCFD3B135}" type="parTrans" cxnId="{DBD5ABFD-24DE-448E-9CAC-BF948D1C677E}">
      <dgm:prSet/>
      <dgm:spPr/>
    </dgm:pt>
    <dgm:pt modelId="{C1899284-CEC3-40D7-B4EB-6D318E76B689}" type="sibTrans" cxnId="{DBD5ABFD-24DE-448E-9CAC-BF948D1C677E}">
      <dgm:prSet/>
      <dgm:spPr/>
    </dgm:pt>
    <dgm:pt modelId="{95072C7C-D908-450C-B9FC-E7D33A44C8F3}">
      <dgm:prSet/>
      <dgm:spPr/>
      <dgm:t>
        <a:bodyPr/>
        <a:lstStyle/>
        <a:p>
          <a:r>
            <a:rPr lang="es-ES" dirty="0"/>
            <a:t>CONTABILIDAD</a:t>
          </a:r>
        </a:p>
      </dgm:t>
    </dgm:pt>
    <dgm:pt modelId="{269990F7-2489-41A2-9568-40BF40054249}" type="parTrans" cxnId="{BA159715-82FF-4497-9CB6-500D5D1A1DAB}">
      <dgm:prSet/>
      <dgm:spPr/>
    </dgm:pt>
    <dgm:pt modelId="{291864D3-18B7-417F-971F-520C268B92F7}" type="sibTrans" cxnId="{BA159715-82FF-4497-9CB6-500D5D1A1DAB}">
      <dgm:prSet/>
      <dgm:spPr/>
    </dgm:pt>
    <dgm:pt modelId="{B57D37D1-DAEF-4754-81CD-32B21B03BD72}">
      <dgm:prSet/>
      <dgm:spPr/>
      <dgm:t>
        <a:bodyPr/>
        <a:lstStyle/>
        <a:p>
          <a:r>
            <a:rPr lang="es-ES" dirty="0"/>
            <a:t>EFECTO DE LAS OPERACIONES</a:t>
          </a:r>
        </a:p>
      </dgm:t>
    </dgm:pt>
    <dgm:pt modelId="{D549348B-79CE-4FF7-9159-CB6F8235DCA3}" type="parTrans" cxnId="{41BD84F6-4C71-435C-A617-B6D4C1F50487}">
      <dgm:prSet/>
      <dgm:spPr/>
    </dgm:pt>
    <dgm:pt modelId="{48F06A7A-EB5B-4B80-B62F-3758D428373B}" type="sibTrans" cxnId="{41BD84F6-4C71-435C-A617-B6D4C1F50487}">
      <dgm:prSet/>
      <dgm:spPr/>
    </dgm:pt>
    <dgm:pt modelId="{F329ED40-AF82-4E6E-B132-7ED3A6671FEE}">
      <dgm:prSet/>
      <dgm:spPr/>
      <dgm:t>
        <a:bodyPr/>
        <a:lstStyle/>
        <a:p>
          <a:r>
            <a:rPr lang="es-ES" dirty="0"/>
            <a:t>NIF</a:t>
          </a:r>
        </a:p>
      </dgm:t>
    </dgm:pt>
    <dgm:pt modelId="{741A61D7-9A5A-4760-8DB4-60872644D731}" type="parTrans" cxnId="{E38B07CC-D40B-4508-8765-7F6137E135E3}">
      <dgm:prSet/>
      <dgm:spPr/>
    </dgm:pt>
    <dgm:pt modelId="{99FD13E2-6E17-4B03-ABD1-B6F97A03554B}" type="sibTrans" cxnId="{E38B07CC-D40B-4508-8765-7F6137E135E3}">
      <dgm:prSet/>
      <dgm:spPr/>
    </dgm:pt>
    <dgm:pt modelId="{214F1C61-A0DC-4BB0-A1EE-09D011B33AE2}">
      <dgm:prSet/>
      <dgm:spPr/>
      <dgm:t>
        <a:bodyPr/>
        <a:lstStyle/>
        <a:p>
          <a:r>
            <a:rPr lang="es-ES" dirty="0"/>
            <a:t>CONTABILIDAD GUBERNAMENTAL</a:t>
          </a:r>
        </a:p>
      </dgm:t>
    </dgm:pt>
    <dgm:pt modelId="{B1192BAE-50D2-4745-B4DF-4AE4EBA40F81}" type="parTrans" cxnId="{C5B59C1B-A2D3-4CCA-9529-14375308B74E}">
      <dgm:prSet/>
      <dgm:spPr/>
    </dgm:pt>
    <dgm:pt modelId="{677A426D-222D-4D8C-9ED8-04392F12C471}" type="sibTrans" cxnId="{C5B59C1B-A2D3-4CCA-9529-14375308B74E}">
      <dgm:prSet/>
      <dgm:spPr/>
    </dgm:pt>
    <dgm:pt modelId="{DD85EAA3-2C0D-497B-859E-26DF29029C4A}">
      <dgm:prSet/>
      <dgm:spPr/>
      <dgm:t>
        <a:bodyPr/>
        <a:lstStyle/>
        <a:p>
          <a:r>
            <a:rPr lang="es-ES" dirty="0"/>
            <a:t>MARCO LOGICO</a:t>
          </a:r>
        </a:p>
      </dgm:t>
    </dgm:pt>
    <dgm:pt modelId="{643E9A7A-01E2-4522-8ECC-04B672E031FD}" type="parTrans" cxnId="{92C154AA-497C-476A-A4A9-8C06DADF9EB4}">
      <dgm:prSet/>
      <dgm:spPr/>
    </dgm:pt>
    <dgm:pt modelId="{B3A3FD9C-7191-433A-AF61-E33A8BE86CB7}" type="sibTrans" cxnId="{92C154AA-497C-476A-A4A9-8C06DADF9EB4}">
      <dgm:prSet/>
      <dgm:spPr/>
    </dgm:pt>
    <dgm:pt modelId="{A15DB2DB-9E56-4061-953A-25B739353215}">
      <dgm:prSet/>
      <dgm:spPr/>
      <dgm:t>
        <a:bodyPr/>
        <a:lstStyle/>
        <a:p>
          <a:r>
            <a:rPr lang="es-ES" dirty="0"/>
            <a:t>PRESUPUESTOS</a:t>
          </a:r>
        </a:p>
      </dgm:t>
    </dgm:pt>
    <dgm:pt modelId="{163DAFE7-97B5-45C5-B525-D4AA7DC12456}" type="parTrans" cxnId="{DB12DB4D-3C5E-42ED-96C9-0D164E1B430A}">
      <dgm:prSet/>
      <dgm:spPr/>
    </dgm:pt>
    <dgm:pt modelId="{64112D91-296A-4B07-B02B-9CE05336EC43}" type="sibTrans" cxnId="{DB12DB4D-3C5E-42ED-96C9-0D164E1B430A}">
      <dgm:prSet/>
      <dgm:spPr/>
    </dgm:pt>
    <dgm:pt modelId="{0978DDD6-46E1-4CDC-9FF5-889783CA7BF6}">
      <dgm:prSet/>
      <dgm:spPr/>
      <dgm:t>
        <a:bodyPr/>
        <a:lstStyle/>
        <a:p>
          <a:r>
            <a:rPr lang="es-ES" dirty="0"/>
            <a:t>INDICADORES DE GESTION</a:t>
          </a:r>
        </a:p>
      </dgm:t>
    </dgm:pt>
    <dgm:pt modelId="{640F8794-698A-4948-BCF5-D38A7D2A60AA}" type="parTrans" cxnId="{D80C403F-8C8C-4B31-9200-777E001212BC}">
      <dgm:prSet/>
      <dgm:spPr/>
    </dgm:pt>
    <dgm:pt modelId="{364931AD-EC60-4F82-BA53-7D137E21D881}" type="sibTrans" cxnId="{D80C403F-8C8C-4B31-9200-777E001212BC}">
      <dgm:prSet/>
      <dgm:spPr/>
    </dgm:pt>
    <dgm:pt modelId="{5269588D-AE50-40DF-93BB-7F9B7F16F849}" type="pres">
      <dgm:prSet presAssocID="{63845617-A31C-4118-9CA4-07960E729725}" presName="Name0" presStyleCnt="0">
        <dgm:presLayoutVars>
          <dgm:chPref val="3"/>
          <dgm:dir/>
          <dgm:animLvl val="lvl"/>
          <dgm:resizeHandles/>
        </dgm:presLayoutVars>
      </dgm:prSet>
      <dgm:spPr/>
    </dgm:pt>
    <dgm:pt modelId="{11A69D7B-18D3-4447-B02E-94150138514E}" type="pres">
      <dgm:prSet presAssocID="{870FAA7E-E709-4CD2-8CF2-F9C05A927B3A}" presName="horFlow" presStyleCnt="0"/>
      <dgm:spPr/>
    </dgm:pt>
    <dgm:pt modelId="{95F48F95-8C2B-4572-AE92-C92E8DD8207E}" type="pres">
      <dgm:prSet presAssocID="{870FAA7E-E709-4CD2-8CF2-F9C05A927B3A}" presName="bigChev" presStyleLbl="node1" presStyleIdx="0" presStyleCnt="5"/>
      <dgm:spPr/>
    </dgm:pt>
    <dgm:pt modelId="{EE620C89-D29F-426D-BB41-A6DB0A660EAD}" type="pres">
      <dgm:prSet presAssocID="{7ED0309F-4C49-4D75-A086-6CD7F7263E4A}" presName="parTrans" presStyleCnt="0"/>
      <dgm:spPr/>
    </dgm:pt>
    <dgm:pt modelId="{A7A73ED0-3223-4349-8DB0-28F2DB6D28D1}" type="pres">
      <dgm:prSet presAssocID="{66BF81CD-C9EF-4C6F-B9F5-C44FC04DD77F}" presName="node" presStyleLbl="alignAccFollowNode1" presStyleIdx="0" presStyleCnt="16">
        <dgm:presLayoutVars>
          <dgm:bulletEnabled val="1"/>
        </dgm:presLayoutVars>
      </dgm:prSet>
      <dgm:spPr/>
    </dgm:pt>
    <dgm:pt modelId="{2A917CA7-D458-4E0E-AF40-4F2B1894D0F3}" type="pres">
      <dgm:prSet presAssocID="{63BC74A0-2B2F-481E-80E4-F22634304C32}" presName="sibTrans" presStyleCnt="0"/>
      <dgm:spPr/>
    </dgm:pt>
    <dgm:pt modelId="{E0EC7E49-0BF3-411D-8FDA-8A500F939E36}" type="pres">
      <dgm:prSet presAssocID="{8B8D994F-C614-47E7-86CD-03F76F74951A}" presName="node" presStyleLbl="alignAccFollowNode1" presStyleIdx="1" presStyleCnt="16">
        <dgm:presLayoutVars>
          <dgm:bulletEnabled val="1"/>
        </dgm:presLayoutVars>
      </dgm:prSet>
      <dgm:spPr/>
    </dgm:pt>
    <dgm:pt modelId="{CB51293D-646B-4AF1-AD05-BDA91C4404D9}" type="pres">
      <dgm:prSet presAssocID="{2C5DD785-C66B-495C-8148-BFE22F0C6D65}" presName="sibTrans" presStyleCnt="0"/>
      <dgm:spPr/>
    </dgm:pt>
    <dgm:pt modelId="{ACA746E0-6BCD-4FDE-A337-83511365958C}" type="pres">
      <dgm:prSet presAssocID="{90E071C9-C4F1-4C3F-9096-24FA2D9F2BB1}" presName="node" presStyleLbl="alignAccFollowNode1" presStyleIdx="2" presStyleCnt="16">
        <dgm:presLayoutVars>
          <dgm:bulletEnabled val="1"/>
        </dgm:presLayoutVars>
      </dgm:prSet>
      <dgm:spPr/>
    </dgm:pt>
    <dgm:pt modelId="{67DABB19-E4C2-449B-9F78-B393AB2CB581}" type="pres">
      <dgm:prSet presAssocID="{6DED5A11-C68B-49F5-881D-7A248A66E1F5}" presName="sibTrans" presStyleCnt="0"/>
      <dgm:spPr/>
    </dgm:pt>
    <dgm:pt modelId="{2128ED09-19FF-4980-97AF-371AC484B031}" type="pres">
      <dgm:prSet presAssocID="{4F0D0453-DE8B-48E7-A248-43DC6D86A0E0}" presName="node" presStyleLbl="alignAccFollowNode1" presStyleIdx="3" presStyleCnt="16">
        <dgm:presLayoutVars>
          <dgm:bulletEnabled val="1"/>
        </dgm:presLayoutVars>
      </dgm:prSet>
      <dgm:spPr/>
    </dgm:pt>
    <dgm:pt modelId="{D8063F89-4EC6-45E5-B660-75EFCDC6E507}" type="pres">
      <dgm:prSet presAssocID="{870FAA7E-E709-4CD2-8CF2-F9C05A927B3A}" presName="vSp" presStyleCnt="0"/>
      <dgm:spPr/>
    </dgm:pt>
    <dgm:pt modelId="{16CEBFB4-86B4-4067-8685-EEB5B5B05246}" type="pres">
      <dgm:prSet presAssocID="{4493311D-EE9C-4585-A640-6A01E93FDDD8}" presName="horFlow" presStyleCnt="0"/>
      <dgm:spPr/>
    </dgm:pt>
    <dgm:pt modelId="{FE85E2A9-621C-4A19-982F-5A99487AAF49}" type="pres">
      <dgm:prSet presAssocID="{4493311D-EE9C-4585-A640-6A01E93FDDD8}" presName="bigChev" presStyleLbl="node1" presStyleIdx="1" presStyleCnt="5"/>
      <dgm:spPr/>
    </dgm:pt>
    <dgm:pt modelId="{2494A29C-ACA8-43B9-BBE4-3719EACFB5FE}" type="pres">
      <dgm:prSet presAssocID="{4715F979-E60D-4FCD-B567-705FECEB98EB}" presName="parTrans" presStyleCnt="0"/>
      <dgm:spPr/>
    </dgm:pt>
    <dgm:pt modelId="{E2BADC28-D3D3-460A-8C9C-4671E1FB78FB}" type="pres">
      <dgm:prSet presAssocID="{072936F7-4FEE-4007-A796-C7CE1E43E2FE}" presName="node" presStyleLbl="alignAccFollowNode1" presStyleIdx="4" presStyleCnt="16">
        <dgm:presLayoutVars>
          <dgm:bulletEnabled val="1"/>
        </dgm:presLayoutVars>
      </dgm:prSet>
      <dgm:spPr/>
    </dgm:pt>
    <dgm:pt modelId="{9FE73C56-7B80-4602-A5C7-A68A94C6F59C}" type="pres">
      <dgm:prSet presAssocID="{65C76631-AA75-4328-BA51-EDC116C35835}" presName="sibTrans" presStyleCnt="0"/>
      <dgm:spPr/>
    </dgm:pt>
    <dgm:pt modelId="{2905242F-8291-4357-9698-68C239A89106}" type="pres">
      <dgm:prSet presAssocID="{B18C374D-630E-4612-BE9F-6C1A72187C90}" presName="node" presStyleLbl="alignAccFollowNode1" presStyleIdx="5" presStyleCnt="16">
        <dgm:presLayoutVars>
          <dgm:bulletEnabled val="1"/>
        </dgm:presLayoutVars>
      </dgm:prSet>
      <dgm:spPr/>
    </dgm:pt>
    <dgm:pt modelId="{A5C5F169-F76B-45E6-9560-D7D8BB6CE1C5}" type="pres">
      <dgm:prSet presAssocID="{F298CC85-15D3-4F59-855B-5EA75EC92580}" presName="sibTrans" presStyleCnt="0"/>
      <dgm:spPr/>
    </dgm:pt>
    <dgm:pt modelId="{1BF8F19D-9135-4C22-A6E8-B22436316B64}" type="pres">
      <dgm:prSet presAssocID="{E6CEE4D3-A48C-409D-B382-5A2ADDCCEB7C}" presName="node" presStyleLbl="alignAccFollowNode1" presStyleIdx="6" presStyleCnt="16">
        <dgm:presLayoutVars>
          <dgm:bulletEnabled val="1"/>
        </dgm:presLayoutVars>
      </dgm:prSet>
      <dgm:spPr/>
    </dgm:pt>
    <dgm:pt modelId="{ED0D5EAA-536A-4AEE-B1E1-17A70B3A3999}" type="pres">
      <dgm:prSet presAssocID="{4493311D-EE9C-4585-A640-6A01E93FDDD8}" presName="vSp" presStyleCnt="0"/>
      <dgm:spPr/>
    </dgm:pt>
    <dgm:pt modelId="{8728212C-A1FE-4191-A1C3-9353D4F3BCA2}" type="pres">
      <dgm:prSet presAssocID="{5693BE79-1B75-4D33-B780-003F47C23C3F}" presName="horFlow" presStyleCnt="0"/>
      <dgm:spPr/>
    </dgm:pt>
    <dgm:pt modelId="{DD8045C8-42A7-478D-91F1-38D3544E9FAA}" type="pres">
      <dgm:prSet presAssocID="{5693BE79-1B75-4D33-B780-003F47C23C3F}" presName="bigChev" presStyleLbl="node1" presStyleIdx="2" presStyleCnt="5"/>
      <dgm:spPr/>
    </dgm:pt>
    <dgm:pt modelId="{1E423E48-BD29-4316-9E0B-66C331A492B1}" type="pres">
      <dgm:prSet presAssocID="{AC67C380-87ED-4070-8011-7026FF9B92D5}" presName="parTrans" presStyleCnt="0"/>
      <dgm:spPr/>
    </dgm:pt>
    <dgm:pt modelId="{1CC881DA-3C57-42B5-9EC9-1553571ECFD5}" type="pres">
      <dgm:prSet presAssocID="{493394AC-0516-4D72-953F-249ECA12A74D}" presName="node" presStyleLbl="alignAccFollowNode1" presStyleIdx="7" presStyleCnt="16">
        <dgm:presLayoutVars>
          <dgm:bulletEnabled val="1"/>
        </dgm:presLayoutVars>
      </dgm:prSet>
      <dgm:spPr/>
    </dgm:pt>
    <dgm:pt modelId="{569745D1-358B-4BD9-A0F6-CF9634FF1D93}" type="pres">
      <dgm:prSet presAssocID="{1C0AD614-28F0-4F18-8FC9-A3DBDD65C3D6}" presName="sibTrans" presStyleCnt="0"/>
      <dgm:spPr/>
    </dgm:pt>
    <dgm:pt modelId="{A814D5FC-A349-4C3F-B97D-08A42237DAF2}" type="pres">
      <dgm:prSet presAssocID="{D364992B-44F8-49EB-8985-8EE688AD66B7}" presName="node" presStyleLbl="alignAccFollowNode1" presStyleIdx="8" presStyleCnt="16">
        <dgm:presLayoutVars>
          <dgm:bulletEnabled val="1"/>
        </dgm:presLayoutVars>
      </dgm:prSet>
      <dgm:spPr/>
    </dgm:pt>
    <dgm:pt modelId="{03FEE4B4-F12B-44BB-B399-6E2BBA2D1B54}" type="pres">
      <dgm:prSet presAssocID="{5B01A2F3-590B-4AD9-AB1B-9C524B01EF65}" presName="sibTrans" presStyleCnt="0"/>
      <dgm:spPr/>
    </dgm:pt>
    <dgm:pt modelId="{FC45B22E-E0E4-4878-A314-1881C545664D}" type="pres">
      <dgm:prSet presAssocID="{BA1BA92C-AB68-4A84-9A5E-01F2970D18E6}" presName="node" presStyleLbl="alignAccFollowNode1" presStyleIdx="9" presStyleCnt="16">
        <dgm:presLayoutVars>
          <dgm:bulletEnabled val="1"/>
        </dgm:presLayoutVars>
      </dgm:prSet>
      <dgm:spPr/>
    </dgm:pt>
    <dgm:pt modelId="{9AB3BB2A-8DC0-45D9-A94C-D0262403730B}" type="pres">
      <dgm:prSet presAssocID="{D3EFE4C8-E8B9-4DAB-B0FC-BB2D7F85197F}" presName="sibTrans" presStyleCnt="0"/>
      <dgm:spPr/>
    </dgm:pt>
    <dgm:pt modelId="{316BF824-2EEB-4F42-9A63-97FA32D4A6D3}" type="pres">
      <dgm:prSet presAssocID="{6E6CFCEB-212C-4DE3-8B18-0139CC96CFB6}" presName="node" presStyleLbl="alignAccFollowNode1" presStyleIdx="10" presStyleCnt="16">
        <dgm:presLayoutVars>
          <dgm:bulletEnabled val="1"/>
        </dgm:presLayoutVars>
      </dgm:prSet>
      <dgm:spPr/>
    </dgm:pt>
    <dgm:pt modelId="{A238AE32-539A-4358-95F3-80FF79DB9672}" type="pres">
      <dgm:prSet presAssocID="{5693BE79-1B75-4D33-B780-003F47C23C3F}" presName="vSp" presStyleCnt="0"/>
      <dgm:spPr/>
    </dgm:pt>
    <dgm:pt modelId="{8C32C29B-CFBA-4A06-9132-6136821E1353}" type="pres">
      <dgm:prSet presAssocID="{95072C7C-D908-450C-B9FC-E7D33A44C8F3}" presName="horFlow" presStyleCnt="0"/>
      <dgm:spPr/>
    </dgm:pt>
    <dgm:pt modelId="{5164F377-0D4B-4FCA-8B41-7975A8C645CF}" type="pres">
      <dgm:prSet presAssocID="{95072C7C-D908-450C-B9FC-E7D33A44C8F3}" presName="bigChev" presStyleLbl="node1" presStyleIdx="3" presStyleCnt="5"/>
      <dgm:spPr/>
    </dgm:pt>
    <dgm:pt modelId="{66B28736-26AC-4A8C-ABEE-00A827CFE261}" type="pres">
      <dgm:prSet presAssocID="{D549348B-79CE-4FF7-9159-CB6F8235DCA3}" presName="parTrans" presStyleCnt="0"/>
      <dgm:spPr/>
    </dgm:pt>
    <dgm:pt modelId="{7B3405F8-65D3-4144-A621-893396CA9035}" type="pres">
      <dgm:prSet presAssocID="{B57D37D1-DAEF-4754-81CD-32B21B03BD72}" presName="node" presStyleLbl="alignAccFollowNode1" presStyleIdx="11" presStyleCnt="16">
        <dgm:presLayoutVars>
          <dgm:bulletEnabled val="1"/>
        </dgm:presLayoutVars>
      </dgm:prSet>
      <dgm:spPr/>
    </dgm:pt>
    <dgm:pt modelId="{190D2253-AF0B-43CA-8269-65A49A79663A}" type="pres">
      <dgm:prSet presAssocID="{48F06A7A-EB5B-4B80-B62F-3758D428373B}" presName="sibTrans" presStyleCnt="0"/>
      <dgm:spPr/>
    </dgm:pt>
    <dgm:pt modelId="{245FF812-FB19-4B87-9533-65447B263206}" type="pres">
      <dgm:prSet presAssocID="{F329ED40-AF82-4E6E-B132-7ED3A6671FEE}" presName="node" presStyleLbl="alignAccFollowNode1" presStyleIdx="12" presStyleCnt="16">
        <dgm:presLayoutVars>
          <dgm:bulletEnabled val="1"/>
        </dgm:presLayoutVars>
      </dgm:prSet>
      <dgm:spPr/>
    </dgm:pt>
    <dgm:pt modelId="{E191170D-6BE1-4E79-AD8F-6A6C470D2D4E}" type="pres">
      <dgm:prSet presAssocID="{95072C7C-D908-450C-B9FC-E7D33A44C8F3}" presName="vSp" presStyleCnt="0"/>
      <dgm:spPr/>
    </dgm:pt>
    <dgm:pt modelId="{4CDE5D64-FAD2-4DA4-9797-465CC691A27C}" type="pres">
      <dgm:prSet presAssocID="{214F1C61-A0DC-4BB0-A1EE-09D011B33AE2}" presName="horFlow" presStyleCnt="0"/>
      <dgm:spPr/>
    </dgm:pt>
    <dgm:pt modelId="{D1134232-2184-4E54-96C2-3DDC3212E4A8}" type="pres">
      <dgm:prSet presAssocID="{214F1C61-A0DC-4BB0-A1EE-09D011B33AE2}" presName="bigChev" presStyleLbl="node1" presStyleIdx="4" presStyleCnt="5"/>
      <dgm:spPr/>
    </dgm:pt>
    <dgm:pt modelId="{9589584E-17F4-49A8-878E-DA12B3E58300}" type="pres">
      <dgm:prSet presAssocID="{643E9A7A-01E2-4522-8ECC-04B672E031FD}" presName="parTrans" presStyleCnt="0"/>
      <dgm:spPr/>
    </dgm:pt>
    <dgm:pt modelId="{7F2F01E9-D218-457F-B45E-90BB4FF2C22B}" type="pres">
      <dgm:prSet presAssocID="{DD85EAA3-2C0D-497B-859E-26DF29029C4A}" presName="node" presStyleLbl="alignAccFollowNode1" presStyleIdx="13" presStyleCnt="16">
        <dgm:presLayoutVars>
          <dgm:bulletEnabled val="1"/>
        </dgm:presLayoutVars>
      </dgm:prSet>
      <dgm:spPr/>
    </dgm:pt>
    <dgm:pt modelId="{52CE677B-3A87-4D66-BF28-0FB98E9C65E3}" type="pres">
      <dgm:prSet presAssocID="{B3A3FD9C-7191-433A-AF61-E33A8BE86CB7}" presName="sibTrans" presStyleCnt="0"/>
      <dgm:spPr/>
    </dgm:pt>
    <dgm:pt modelId="{FA5F5AB9-19A1-4743-BE5A-C225A496E03A}" type="pres">
      <dgm:prSet presAssocID="{A15DB2DB-9E56-4061-953A-25B739353215}" presName="node" presStyleLbl="alignAccFollowNode1" presStyleIdx="14" presStyleCnt="16">
        <dgm:presLayoutVars>
          <dgm:bulletEnabled val="1"/>
        </dgm:presLayoutVars>
      </dgm:prSet>
      <dgm:spPr/>
    </dgm:pt>
    <dgm:pt modelId="{7C03EE52-BB55-40A0-9467-19CF177EC15F}" type="pres">
      <dgm:prSet presAssocID="{64112D91-296A-4B07-B02B-9CE05336EC43}" presName="sibTrans" presStyleCnt="0"/>
      <dgm:spPr/>
    </dgm:pt>
    <dgm:pt modelId="{3070E8B8-D737-45FD-B30F-C9132D196378}" type="pres">
      <dgm:prSet presAssocID="{0978DDD6-46E1-4CDC-9FF5-889783CA7BF6}" presName="node" presStyleLbl="alignAccFollowNode1" presStyleIdx="15" presStyleCnt="16">
        <dgm:presLayoutVars>
          <dgm:bulletEnabled val="1"/>
        </dgm:presLayoutVars>
      </dgm:prSet>
      <dgm:spPr/>
    </dgm:pt>
  </dgm:ptLst>
  <dgm:cxnLst>
    <dgm:cxn modelId="{04424206-AE21-4154-9B29-FB97E7C2AEED}" type="presOf" srcId="{D364992B-44F8-49EB-8985-8EE688AD66B7}" destId="{A814D5FC-A349-4C3F-B97D-08A42237DAF2}" srcOrd="0" destOrd="0" presId="urn:microsoft.com/office/officeart/2005/8/layout/lProcess3"/>
    <dgm:cxn modelId="{72A06807-A607-4BD2-9E1A-C1BC6E7F1A28}" type="presOf" srcId="{0978DDD6-46E1-4CDC-9FF5-889783CA7BF6}" destId="{3070E8B8-D737-45FD-B30F-C9132D196378}" srcOrd="0" destOrd="0" presId="urn:microsoft.com/office/officeart/2005/8/layout/lProcess3"/>
    <dgm:cxn modelId="{DA541311-BA4D-4DAB-9F59-089804215AA3}" srcId="{870FAA7E-E709-4CD2-8CF2-F9C05A927B3A}" destId="{4F0D0453-DE8B-48E7-A248-43DC6D86A0E0}" srcOrd="3" destOrd="0" parTransId="{AA96344B-3528-4A1F-9F1A-FFB36EDCCAFA}" sibTransId="{75AA49D0-37F4-4185-83D8-8CC455E36788}"/>
    <dgm:cxn modelId="{F2623013-433C-4113-B840-C5085050BD3A}" type="presOf" srcId="{6E6CFCEB-212C-4DE3-8B18-0139CC96CFB6}" destId="{316BF824-2EEB-4F42-9A63-97FA32D4A6D3}" srcOrd="0" destOrd="0" presId="urn:microsoft.com/office/officeart/2005/8/layout/lProcess3"/>
    <dgm:cxn modelId="{BA159715-82FF-4497-9CB6-500D5D1A1DAB}" srcId="{63845617-A31C-4118-9CA4-07960E729725}" destId="{95072C7C-D908-450C-B9FC-E7D33A44C8F3}" srcOrd="3" destOrd="0" parTransId="{269990F7-2489-41A2-9568-40BF40054249}" sibTransId="{291864D3-18B7-417F-971F-520C268B92F7}"/>
    <dgm:cxn modelId="{6384C416-ECD6-4490-A7BE-2D5BCC59DC94}" type="presOf" srcId="{214F1C61-A0DC-4BB0-A1EE-09D011B33AE2}" destId="{D1134232-2184-4E54-96C2-3DDC3212E4A8}" srcOrd="0" destOrd="0" presId="urn:microsoft.com/office/officeart/2005/8/layout/lProcess3"/>
    <dgm:cxn modelId="{8B797717-8148-4303-A5F1-224342171273}" type="presOf" srcId="{BA1BA92C-AB68-4A84-9A5E-01F2970D18E6}" destId="{FC45B22E-E0E4-4878-A314-1881C545664D}" srcOrd="0" destOrd="0" presId="urn:microsoft.com/office/officeart/2005/8/layout/lProcess3"/>
    <dgm:cxn modelId="{C5B59C1B-A2D3-4CCA-9529-14375308B74E}" srcId="{63845617-A31C-4118-9CA4-07960E729725}" destId="{214F1C61-A0DC-4BB0-A1EE-09D011B33AE2}" srcOrd="4" destOrd="0" parTransId="{B1192BAE-50D2-4745-B4DF-4AE4EBA40F81}" sibTransId="{677A426D-222D-4D8C-9ED8-04392F12C471}"/>
    <dgm:cxn modelId="{72F4CF1B-8989-4209-9E86-68C69C04C96F}" type="presOf" srcId="{E6CEE4D3-A48C-409D-B382-5A2ADDCCEB7C}" destId="{1BF8F19D-9135-4C22-A6E8-B22436316B64}" srcOrd="0" destOrd="0" presId="urn:microsoft.com/office/officeart/2005/8/layout/lProcess3"/>
    <dgm:cxn modelId="{EBC39621-7AD7-4494-BCB4-ABA1225B7BFF}" srcId="{5693BE79-1B75-4D33-B780-003F47C23C3F}" destId="{493394AC-0516-4D72-953F-249ECA12A74D}" srcOrd="0" destOrd="0" parTransId="{AC67C380-87ED-4070-8011-7026FF9B92D5}" sibTransId="{1C0AD614-28F0-4F18-8FC9-A3DBDD65C3D6}"/>
    <dgm:cxn modelId="{D80C403F-8C8C-4B31-9200-777E001212BC}" srcId="{214F1C61-A0DC-4BB0-A1EE-09D011B33AE2}" destId="{0978DDD6-46E1-4CDC-9FF5-889783CA7BF6}" srcOrd="2" destOrd="0" parTransId="{640F8794-698A-4948-BCF5-D38A7D2A60AA}" sibTransId="{364931AD-EC60-4F82-BA53-7D137E21D881}"/>
    <dgm:cxn modelId="{BE136069-FBC4-4C8D-AEA3-EF0A01E428CE}" type="presOf" srcId="{B57D37D1-DAEF-4754-81CD-32B21B03BD72}" destId="{7B3405F8-65D3-4144-A621-893396CA9035}" srcOrd="0" destOrd="0" presId="urn:microsoft.com/office/officeart/2005/8/layout/lProcess3"/>
    <dgm:cxn modelId="{170DDC6B-7D2F-45F4-AF02-298123FE8437}" srcId="{4493311D-EE9C-4585-A640-6A01E93FDDD8}" destId="{072936F7-4FEE-4007-A796-C7CE1E43E2FE}" srcOrd="0" destOrd="0" parTransId="{4715F979-E60D-4FCD-B567-705FECEB98EB}" sibTransId="{65C76631-AA75-4328-BA51-EDC116C35835}"/>
    <dgm:cxn modelId="{5038376C-C416-4F1B-B8DF-967E6182A17A}" type="presOf" srcId="{8B8D994F-C614-47E7-86CD-03F76F74951A}" destId="{E0EC7E49-0BF3-411D-8FDA-8A500F939E36}" srcOrd="0" destOrd="0" presId="urn:microsoft.com/office/officeart/2005/8/layout/lProcess3"/>
    <dgm:cxn modelId="{A5F1B74C-51AE-4326-BBEC-361DCB838BA6}" srcId="{870FAA7E-E709-4CD2-8CF2-F9C05A927B3A}" destId="{66BF81CD-C9EF-4C6F-B9F5-C44FC04DD77F}" srcOrd="0" destOrd="0" parTransId="{7ED0309F-4C49-4D75-A086-6CD7F7263E4A}" sibTransId="{63BC74A0-2B2F-481E-80E4-F22634304C32}"/>
    <dgm:cxn modelId="{DB12DB4D-3C5E-42ED-96C9-0D164E1B430A}" srcId="{214F1C61-A0DC-4BB0-A1EE-09D011B33AE2}" destId="{A15DB2DB-9E56-4061-953A-25B739353215}" srcOrd="1" destOrd="0" parTransId="{163DAFE7-97B5-45C5-B525-D4AA7DC12456}" sibTransId="{64112D91-296A-4B07-B02B-9CE05336EC43}"/>
    <dgm:cxn modelId="{737BC355-744E-4BD0-9CA6-78D59EE47AC4}" srcId="{63845617-A31C-4118-9CA4-07960E729725}" destId="{5693BE79-1B75-4D33-B780-003F47C23C3F}" srcOrd="2" destOrd="0" parTransId="{21F5369C-BB94-4609-BEB5-F62F622CF1A6}" sibTransId="{32B161B4-F2FA-42ED-B7DE-E8F536F6348B}"/>
    <dgm:cxn modelId="{53D5F057-FABB-45D0-A110-EF92905C8726}" srcId="{5693BE79-1B75-4D33-B780-003F47C23C3F}" destId="{D364992B-44F8-49EB-8985-8EE688AD66B7}" srcOrd="1" destOrd="0" parTransId="{2AC7B78F-A955-4C1F-AD36-83007F44DBB4}" sibTransId="{5B01A2F3-590B-4AD9-AB1B-9C524B01EF65}"/>
    <dgm:cxn modelId="{ACED467A-D0D3-4AA7-9FE6-199BDF76C080}" srcId="{4493311D-EE9C-4585-A640-6A01E93FDDD8}" destId="{B18C374D-630E-4612-BE9F-6C1A72187C90}" srcOrd="1" destOrd="0" parTransId="{94BE9E22-AD26-4089-A3E0-C29F8A6B8BC1}" sibTransId="{F298CC85-15D3-4F59-855B-5EA75EC92580}"/>
    <dgm:cxn modelId="{73BF6687-13EA-42C1-8E41-066B708DC61B}" type="presOf" srcId="{B18C374D-630E-4612-BE9F-6C1A72187C90}" destId="{2905242F-8291-4357-9698-68C239A89106}" srcOrd="0" destOrd="0" presId="urn:microsoft.com/office/officeart/2005/8/layout/lProcess3"/>
    <dgm:cxn modelId="{DA5A398B-AE93-482C-AC5B-22C83B2D670A}" type="presOf" srcId="{63845617-A31C-4118-9CA4-07960E729725}" destId="{5269588D-AE50-40DF-93BB-7F9B7F16F849}" srcOrd="0" destOrd="0" presId="urn:microsoft.com/office/officeart/2005/8/layout/lProcess3"/>
    <dgm:cxn modelId="{AE363B8B-8B6E-4E34-B566-4A877F4A6310}" type="presOf" srcId="{90E071C9-C4F1-4C3F-9096-24FA2D9F2BB1}" destId="{ACA746E0-6BCD-4FDE-A337-83511365958C}" srcOrd="0" destOrd="0" presId="urn:microsoft.com/office/officeart/2005/8/layout/lProcess3"/>
    <dgm:cxn modelId="{3D29A596-6505-49B6-9805-C8080711382C}" type="presOf" srcId="{4493311D-EE9C-4585-A640-6A01E93FDDD8}" destId="{FE85E2A9-621C-4A19-982F-5A99487AAF49}" srcOrd="0" destOrd="0" presId="urn:microsoft.com/office/officeart/2005/8/layout/lProcess3"/>
    <dgm:cxn modelId="{219ADC99-5D23-4E81-B61E-70C524CEA784}" type="presOf" srcId="{F329ED40-AF82-4E6E-B132-7ED3A6671FEE}" destId="{245FF812-FB19-4B87-9533-65447B263206}" srcOrd="0" destOrd="0" presId="urn:microsoft.com/office/officeart/2005/8/layout/lProcess3"/>
    <dgm:cxn modelId="{DF87429A-C8C4-4953-9D91-2CB690FE6F74}" srcId="{63845617-A31C-4118-9CA4-07960E729725}" destId="{4493311D-EE9C-4585-A640-6A01E93FDDD8}" srcOrd="1" destOrd="0" parTransId="{3E20527C-6818-4315-B26C-C3F1D9C5A149}" sibTransId="{DE23D638-DF9E-4F0C-B780-7F7536664C89}"/>
    <dgm:cxn modelId="{0DD17D9A-7B6D-40C3-95BC-98BE0DF16F6E}" type="presOf" srcId="{072936F7-4FEE-4007-A796-C7CE1E43E2FE}" destId="{E2BADC28-D3D3-460A-8C9C-4671E1FB78FB}" srcOrd="0" destOrd="0" presId="urn:microsoft.com/office/officeart/2005/8/layout/lProcess3"/>
    <dgm:cxn modelId="{92C154AA-497C-476A-A4A9-8C06DADF9EB4}" srcId="{214F1C61-A0DC-4BB0-A1EE-09D011B33AE2}" destId="{DD85EAA3-2C0D-497B-859E-26DF29029C4A}" srcOrd="0" destOrd="0" parTransId="{643E9A7A-01E2-4522-8ECC-04B672E031FD}" sibTransId="{B3A3FD9C-7191-433A-AF61-E33A8BE86CB7}"/>
    <dgm:cxn modelId="{F18C85AC-A0C8-47C7-9766-5AB9AC6D9E83}" type="presOf" srcId="{66BF81CD-C9EF-4C6F-B9F5-C44FC04DD77F}" destId="{A7A73ED0-3223-4349-8DB0-28F2DB6D28D1}" srcOrd="0" destOrd="0" presId="urn:microsoft.com/office/officeart/2005/8/layout/lProcess3"/>
    <dgm:cxn modelId="{A122FEAF-B75A-4EFF-9D73-17B952277862}" type="presOf" srcId="{493394AC-0516-4D72-953F-249ECA12A74D}" destId="{1CC881DA-3C57-42B5-9EC9-1553571ECFD5}" srcOrd="0" destOrd="0" presId="urn:microsoft.com/office/officeart/2005/8/layout/lProcess3"/>
    <dgm:cxn modelId="{DC6131B6-1B90-4F0F-B83F-32ED1AD9818E}" type="presOf" srcId="{4F0D0453-DE8B-48E7-A248-43DC6D86A0E0}" destId="{2128ED09-19FF-4980-97AF-371AC484B031}" srcOrd="0" destOrd="0" presId="urn:microsoft.com/office/officeart/2005/8/layout/lProcess3"/>
    <dgm:cxn modelId="{E38B07CC-D40B-4508-8765-7F6137E135E3}" srcId="{95072C7C-D908-450C-B9FC-E7D33A44C8F3}" destId="{F329ED40-AF82-4E6E-B132-7ED3A6671FEE}" srcOrd="1" destOrd="0" parTransId="{741A61D7-9A5A-4760-8DB4-60872644D731}" sibTransId="{99FD13E2-6E17-4B03-ABD1-B6F97A03554B}"/>
    <dgm:cxn modelId="{B4D92CCF-D6FC-4AB9-B961-7A257A062710}" type="presOf" srcId="{870FAA7E-E709-4CD2-8CF2-F9C05A927B3A}" destId="{95F48F95-8C2B-4572-AE92-C92E8DD8207E}" srcOrd="0" destOrd="0" presId="urn:microsoft.com/office/officeart/2005/8/layout/lProcess3"/>
    <dgm:cxn modelId="{906B23DF-D0D0-4325-8CD7-BD0309F66CF9}" srcId="{4493311D-EE9C-4585-A640-6A01E93FDDD8}" destId="{E6CEE4D3-A48C-409D-B382-5A2ADDCCEB7C}" srcOrd="2" destOrd="0" parTransId="{74C7D90D-8B5A-4014-BAB8-0671003A760A}" sibTransId="{CD2E4D7F-1BF6-49D7-9D0B-35902A33F9A4}"/>
    <dgm:cxn modelId="{412107E7-373F-4C9E-9AA2-DA27E33817B3}" srcId="{870FAA7E-E709-4CD2-8CF2-F9C05A927B3A}" destId="{8B8D994F-C614-47E7-86CD-03F76F74951A}" srcOrd="1" destOrd="0" parTransId="{F4F39403-E11D-484D-9C25-84AD9E7AC342}" sibTransId="{2C5DD785-C66B-495C-8148-BFE22F0C6D65}"/>
    <dgm:cxn modelId="{761662E7-C830-4F9D-8569-DCAE7CF69BDD}" srcId="{63845617-A31C-4118-9CA4-07960E729725}" destId="{870FAA7E-E709-4CD2-8CF2-F9C05A927B3A}" srcOrd="0" destOrd="0" parTransId="{3F7CAB7C-1F5D-4184-9F99-42543C5A4BCB}" sibTransId="{8EF3E1A7-C30B-4174-B057-B6F245FBAB0C}"/>
    <dgm:cxn modelId="{B70E7BE8-61CF-4264-98A4-B0E104EF5A8C}" srcId="{5693BE79-1B75-4D33-B780-003F47C23C3F}" destId="{BA1BA92C-AB68-4A84-9A5E-01F2970D18E6}" srcOrd="2" destOrd="0" parTransId="{9F6414D9-4CEB-444D-9F40-B36707DA52DC}" sibTransId="{D3EFE4C8-E8B9-4DAB-B0FC-BB2D7F85197F}"/>
    <dgm:cxn modelId="{C3489CEB-E9B6-4ED5-9696-F385AD74AE5A}" type="presOf" srcId="{A15DB2DB-9E56-4061-953A-25B739353215}" destId="{FA5F5AB9-19A1-4743-BE5A-C225A496E03A}" srcOrd="0" destOrd="0" presId="urn:microsoft.com/office/officeart/2005/8/layout/lProcess3"/>
    <dgm:cxn modelId="{61B680F1-9C9E-4C62-B37E-B51707325DA7}" type="presOf" srcId="{DD85EAA3-2C0D-497B-859E-26DF29029C4A}" destId="{7F2F01E9-D218-457F-B45E-90BB4FF2C22B}" srcOrd="0" destOrd="0" presId="urn:microsoft.com/office/officeart/2005/8/layout/lProcess3"/>
    <dgm:cxn modelId="{41BD84F6-4C71-435C-A617-B6D4C1F50487}" srcId="{95072C7C-D908-450C-B9FC-E7D33A44C8F3}" destId="{B57D37D1-DAEF-4754-81CD-32B21B03BD72}" srcOrd="0" destOrd="0" parTransId="{D549348B-79CE-4FF7-9159-CB6F8235DCA3}" sibTransId="{48F06A7A-EB5B-4B80-B62F-3758D428373B}"/>
    <dgm:cxn modelId="{CAAEE4F9-5912-4EB7-AFEC-20724B583A12}" type="presOf" srcId="{95072C7C-D908-450C-B9FC-E7D33A44C8F3}" destId="{5164F377-0D4B-4FCA-8B41-7975A8C645CF}" srcOrd="0" destOrd="0" presId="urn:microsoft.com/office/officeart/2005/8/layout/lProcess3"/>
    <dgm:cxn modelId="{CCFBA9FA-CA2C-4E2D-B601-0B352195B18B}" srcId="{870FAA7E-E709-4CD2-8CF2-F9C05A927B3A}" destId="{90E071C9-C4F1-4C3F-9096-24FA2D9F2BB1}" srcOrd="2" destOrd="0" parTransId="{98E640C3-D439-450E-B530-60719A17768A}" sibTransId="{6DED5A11-C68B-49F5-881D-7A248A66E1F5}"/>
    <dgm:cxn modelId="{452B7BFB-02BA-433F-B507-843B8A88A833}" type="presOf" srcId="{5693BE79-1B75-4D33-B780-003F47C23C3F}" destId="{DD8045C8-42A7-478D-91F1-38D3544E9FAA}" srcOrd="0" destOrd="0" presId="urn:microsoft.com/office/officeart/2005/8/layout/lProcess3"/>
    <dgm:cxn modelId="{DBD5ABFD-24DE-448E-9CAC-BF948D1C677E}" srcId="{5693BE79-1B75-4D33-B780-003F47C23C3F}" destId="{6E6CFCEB-212C-4DE3-8B18-0139CC96CFB6}" srcOrd="3" destOrd="0" parTransId="{804A0A50-776D-4E65-A68F-A56FCFD3B135}" sibTransId="{C1899284-CEC3-40D7-B4EB-6D318E76B689}"/>
    <dgm:cxn modelId="{0806583D-7AE5-45CC-A78D-309F594A7968}" type="presParOf" srcId="{5269588D-AE50-40DF-93BB-7F9B7F16F849}" destId="{11A69D7B-18D3-4447-B02E-94150138514E}" srcOrd="0" destOrd="0" presId="urn:microsoft.com/office/officeart/2005/8/layout/lProcess3"/>
    <dgm:cxn modelId="{2AA254EB-2248-425B-ABE5-E946368DCA52}" type="presParOf" srcId="{11A69D7B-18D3-4447-B02E-94150138514E}" destId="{95F48F95-8C2B-4572-AE92-C92E8DD8207E}" srcOrd="0" destOrd="0" presId="urn:microsoft.com/office/officeart/2005/8/layout/lProcess3"/>
    <dgm:cxn modelId="{080028C3-C349-4F35-A684-1069F2B80935}" type="presParOf" srcId="{11A69D7B-18D3-4447-B02E-94150138514E}" destId="{EE620C89-D29F-426D-BB41-A6DB0A660EAD}" srcOrd="1" destOrd="0" presId="urn:microsoft.com/office/officeart/2005/8/layout/lProcess3"/>
    <dgm:cxn modelId="{BC28B695-175D-4E52-AC20-9E15EC387B9C}" type="presParOf" srcId="{11A69D7B-18D3-4447-B02E-94150138514E}" destId="{A7A73ED0-3223-4349-8DB0-28F2DB6D28D1}" srcOrd="2" destOrd="0" presId="urn:microsoft.com/office/officeart/2005/8/layout/lProcess3"/>
    <dgm:cxn modelId="{1C7874A4-A70B-43A7-9646-848269CF3C0B}" type="presParOf" srcId="{11A69D7B-18D3-4447-B02E-94150138514E}" destId="{2A917CA7-D458-4E0E-AF40-4F2B1894D0F3}" srcOrd="3" destOrd="0" presId="urn:microsoft.com/office/officeart/2005/8/layout/lProcess3"/>
    <dgm:cxn modelId="{3517D9EA-9824-486A-9BFB-0B10097FF55A}" type="presParOf" srcId="{11A69D7B-18D3-4447-B02E-94150138514E}" destId="{E0EC7E49-0BF3-411D-8FDA-8A500F939E36}" srcOrd="4" destOrd="0" presId="urn:microsoft.com/office/officeart/2005/8/layout/lProcess3"/>
    <dgm:cxn modelId="{BF115535-6F65-40CB-B578-B87E53B7D0C3}" type="presParOf" srcId="{11A69D7B-18D3-4447-B02E-94150138514E}" destId="{CB51293D-646B-4AF1-AD05-BDA91C4404D9}" srcOrd="5" destOrd="0" presId="urn:microsoft.com/office/officeart/2005/8/layout/lProcess3"/>
    <dgm:cxn modelId="{9A2E249B-C707-415D-9DF4-065C6B64E9FB}" type="presParOf" srcId="{11A69D7B-18D3-4447-B02E-94150138514E}" destId="{ACA746E0-6BCD-4FDE-A337-83511365958C}" srcOrd="6" destOrd="0" presId="urn:microsoft.com/office/officeart/2005/8/layout/lProcess3"/>
    <dgm:cxn modelId="{5ADE2619-AA67-4F04-989B-002A298117C5}" type="presParOf" srcId="{11A69D7B-18D3-4447-B02E-94150138514E}" destId="{67DABB19-E4C2-449B-9F78-B393AB2CB581}" srcOrd="7" destOrd="0" presId="urn:microsoft.com/office/officeart/2005/8/layout/lProcess3"/>
    <dgm:cxn modelId="{E6CEC5D0-E9EF-41D8-9B32-C9B9539616C6}" type="presParOf" srcId="{11A69D7B-18D3-4447-B02E-94150138514E}" destId="{2128ED09-19FF-4980-97AF-371AC484B031}" srcOrd="8" destOrd="0" presId="urn:microsoft.com/office/officeart/2005/8/layout/lProcess3"/>
    <dgm:cxn modelId="{311AD9D8-4C2E-4F13-953E-0EF83B932375}" type="presParOf" srcId="{5269588D-AE50-40DF-93BB-7F9B7F16F849}" destId="{D8063F89-4EC6-45E5-B660-75EFCDC6E507}" srcOrd="1" destOrd="0" presId="urn:microsoft.com/office/officeart/2005/8/layout/lProcess3"/>
    <dgm:cxn modelId="{902150F9-82C8-44D4-9D1F-B5F5582A6416}" type="presParOf" srcId="{5269588D-AE50-40DF-93BB-7F9B7F16F849}" destId="{16CEBFB4-86B4-4067-8685-EEB5B5B05246}" srcOrd="2" destOrd="0" presId="urn:microsoft.com/office/officeart/2005/8/layout/lProcess3"/>
    <dgm:cxn modelId="{6B8C8834-0F69-4153-B45A-F524083B4F76}" type="presParOf" srcId="{16CEBFB4-86B4-4067-8685-EEB5B5B05246}" destId="{FE85E2A9-621C-4A19-982F-5A99487AAF49}" srcOrd="0" destOrd="0" presId="urn:microsoft.com/office/officeart/2005/8/layout/lProcess3"/>
    <dgm:cxn modelId="{8C28E89A-1571-4856-B3CA-18B0D3B77C3E}" type="presParOf" srcId="{16CEBFB4-86B4-4067-8685-EEB5B5B05246}" destId="{2494A29C-ACA8-43B9-BBE4-3719EACFB5FE}" srcOrd="1" destOrd="0" presId="urn:microsoft.com/office/officeart/2005/8/layout/lProcess3"/>
    <dgm:cxn modelId="{30267729-7044-4294-9C38-2F872D4FE8B4}" type="presParOf" srcId="{16CEBFB4-86B4-4067-8685-EEB5B5B05246}" destId="{E2BADC28-D3D3-460A-8C9C-4671E1FB78FB}" srcOrd="2" destOrd="0" presId="urn:microsoft.com/office/officeart/2005/8/layout/lProcess3"/>
    <dgm:cxn modelId="{19F965AA-75D8-4D8A-86BB-755B0363943C}" type="presParOf" srcId="{16CEBFB4-86B4-4067-8685-EEB5B5B05246}" destId="{9FE73C56-7B80-4602-A5C7-A68A94C6F59C}" srcOrd="3" destOrd="0" presId="urn:microsoft.com/office/officeart/2005/8/layout/lProcess3"/>
    <dgm:cxn modelId="{98E4505A-6594-4313-8960-89D275F53926}" type="presParOf" srcId="{16CEBFB4-86B4-4067-8685-EEB5B5B05246}" destId="{2905242F-8291-4357-9698-68C239A89106}" srcOrd="4" destOrd="0" presId="urn:microsoft.com/office/officeart/2005/8/layout/lProcess3"/>
    <dgm:cxn modelId="{64FF35DB-3E9E-4C1E-8F36-552A1466CA0F}" type="presParOf" srcId="{16CEBFB4-86B4-4067-8685-EEB5B5B05246}" destId="{A5C5F169-F76B-45E6-9560-D7D8BB6CE1C5}" srcOrd="5" destOrd="0" presId="urn:microsoft.com/office/officeart/2005/8/layout/lProcess3"/>
    <dgm:cxn modelId="{2169D720-CE15-4CF0-BBA8-54E02744DBC0}" type="presParOf" srcId="{16CEBFB4-86B4-4067-8685-EEB5B5B05246}" destId="{1BF8F19D-9135-4C22-A6E8-B22436316B64}" srcOrd="6" destOrd="0" presId="urn:microsoft.com/office/officeart/2005/8/layout/lProcess3"/>
    <dgm:cxn modelId="{B730236F-8CC0-42F7-BD16-A6D479028151}" type="presParOf" srcId="{5269588D-AE50-40DF-93BB-7F9B7F16F849}" destId="{ED0D5EAA-536A-4AEE-B1E1-17A70B3A3999}" srcOrd="3" destOrd="0" presId="urn:microsoft.com/office/officeart/2005/8/layout/lProcess3"/>
    <dgm:cxn modelId="{86C1A1D4-CE31-4EEE-BD8A-6059591B3F3B}" type="presParOf" srcId="{5269588D-AE50-40DF-93BB-7F9B7F16F849}" destId="{8728212C-A1FE-4191-A1C3-9353D4F3BCA2}" srcOrd="4" destOrd="0" presId="urn:microsoft.com/office/officeart/2005/8/layout/lProcess3"/>
    <dgm:cxn modelId="{2BD30BB5-8E2A-432C-BB66-F84717D9C253}" type="presParOf" srcId="{8728212C-A1FE-4191-A1C3-9353D4F3BCA2}" destId="{DD8045C8-42A7-478D-91F1-38D3544E9FAA}" srcOrd="0" destOrd="0" presId="urn:microsoft.com/office/officeart/2005/8/layout/lProcess3"/>
    <dgm:cxn modelId="{EE88FACA-15A2-4FA5-82B5-2DB8B1E9774C}" type="presParOf" srcId="{8728212C-A1FE-4191-A1C3-9353D4F3BCA2}" destId="{1E423E48-BD29-4316-9E0B-66C331A492B1}" srcOrd="1" destOrd="0" presId="urn:microsoft.com/office/officeart/2005/8/layout/lProcess3"/>
    <dgm:cxn modelId="{60212299-8F21-46D1-80E2-AECDA882A6EF}" type="presParOf" srcId="{8728212C-A1FE-4191-A1C3-9353D4F3BCA2}" destId="{1CC881DA-3C57-42B5-9EC9-1553571ECFD5}" srcOrd="2" destOrd="0" presId="urn:microsoft.com/office/officeart/2005/8/layout/lProcess3"/>
    <dgm:cxn modelId="{4D584B0F-6F82-4F5F-BF3D-1A8EA2F6C4A1}" type="presParOf" srcId="{8728212C-A1FE-4191-A1C3-9353D4F3BCA2}" destId="{569745D1-358B-4BD9-A0F6-CF9634FF1D93}" srcOrd="3" destOrd="0" presId="urn:microsoft.com/office/officeart/2005/8/layout/lProcess3"/>
    <dgm:cxn modelId="{ADE04B00-DA81-489A-BFFA-D30FFECB9FD6}" type="presParOf" srcId="{8728212C-A1FE-4191-A1C3-9353D4F3BCA2}" destId="{A814D5FC-A349-4C3F-B97D-08A42237DAF2}" srcOrd="4" destOrd="0" presId="urn:microsoft.com/office/officeart/2005/8/layout/lProcess3"/>
    <dgm:cxn modelId="{79BDE087-A6BA-4B92-A27F-1271AB2665DE}" type="presParOf" srcId="{8728212C-A1FE-4191-A1C3-9353D4F3BCA2}" destId="{03FEE4B4-F12B-44BB-B399-6E2BBA2D1B54}" srcOrd="5" destOrd="0" presId="urn:microsoft.com/office/officeart/2005/8/layout/lProcess3"/>
    <dgm:cxn modelId="{36BA3F12-326A-49EB-B095-09E1ABF20F8B}" type="presParOf" srcId="{8728212C-A1FE-4191-A1C3-9353D4F3BCA2}" destId="{FC45B22E-E0E4-4878-A314-1881C545664D}" srcOrd="6" destOrd="0" presId="urn:microsoft.com/office/officeart/2005/8/layout/lProcess3"/>
    <dgm:cxn modelId="{6EDACF09-3AAC-400D-8B0C-2AA0D8F2B868}" type="presParOf" srcId="{8728212C-A1FE-4191-A1C3-9353D4F3BCA2}" destId="{9AB3BB2A-8DC0-45D9-A94C-D0262403730B}" srcOrd="7" destOrd="0" presId="urn:microsoft.com/office/officeart/2005/8/layout/lProcess3"/>
    <dgm:cxn modelId="{A861CDAE-B8FB-4620-95D8-B37601854A5E}" type="presParOf" srcId="{8728212C-A1FE-4191-A1C3-9353D4F3BCA2}" destId="{316BF824-2EEB-4F42-9A63-97FA32D4A6D3}" srcOrd="8" destOrd="0" presId="urn:microsoft.com/office/officeart/2005/8/layout/lProcess3"/>
    <dgm:cxn modelId="{7047A3F7-CAE4-4B28-9E5A-9BE5EA03ED01}" type="presParOf" srcId="{5269588D-AE50-40DF-93BB-7F9B7F16F849}" destId="{A238AE32-539A-4358-95F3-80FF79DB9672}" srcOrd="5" destOrd="0" presId="urn:microsoft.com/office/officeart/2005/8/layout/lProcess3"/>
    <dgm:cxn modelId="{2079715A-3788-456D-ACDE-24EB0B64FC8F}" type="presParOf" srcId="{5269588D-AE50-40DF-93BB-7F9B7F16F849}" destId="{8C32C29B-CFBA-4A06-9132-6136821E1353}" srcOrd="6" destOrd="0" presId="urn:microsoft.com/office/officeart/2005/8/layout/lProcess3"/>
    <dgm:cxn modelId="{8CA79849-5BC0-4F57-BD4C-793B09D5DF58}" type="presParOf" srcId="{8C32C29B-CFBA-4A06-9132-6136821E1353}" destId="{5164F377-0D4B-4FCA-8B41-7975A8C645CF}" srcOrd="0" destOrd="0" presId="urn:microsoft.com/office/officeart/2005/8/layout/lProcess3"/>
    <dgm:cxn modelId="{B3CD6F1D-93D9-4013-B3FE-35D81AFE71AB}" type="presParOf" srcId="{8C32C29B-CFBA-4A06-9132-6136821E1353}" destId="{66B28736-26AC-4A8C-ABEE-00A827CFE261}" srcOrd="1" destOrd="0" presId="urn:microsoft.com/office/officeart/2005/8/layout/lProcess3"/>
    <dgm:cxn modelId="{798001E1-1D93-44FC-8FDA-09DB133EC866}" type="presParOf" srcId="{8C32C29B-CFBA-4A06-9132-6136821E1353}" destId="{7B3405F8-65D3-4144-A621-893396CA9035}" srcOrd="2" destOrd="0" presId="urn:microsoft.com/office/officeart/2005/8/layout/lProcess3"/>
    <dgm:cxn modelId="{DB17D98D-3B3D-48D5-97C3-3D316DAC07EC}" type="presParOf" srcId="{8C32C29B-CFBA-4A06-9132-6136821E1353}" destId="{190D2253-AF0B-43CA-8269-65A49A79663A}" srcOrd="3" destOrd="0" presId="urn:microsoft.com/office/officeart/2005/8/layout/lProcess3"/>
    <dgm:cxn modelId="{6985059A-2E65-4BE7-B3AD-9A9AD92820CD}" type="presParOf" srcId="{8C32C29B-CFBA-4A06-9132-6136821E1353}" destId="{245FF812-FB19-4B87-9533-65447B263206}" srcOrd="4" destOrd="0" presId="urn:microsoft.com/office/officeart/2005/8/layout/lProcess3"/>
    <dgm:cxn modelId="{C2FA935D-1819-47E9-8E2C-91260A93416F}" type="presParOf" srcId="{5269588D-AE50-40DF-93BB-7F9B7F16F849}" destId="{E191170D-6BE1-4E79-AD8F-6A6C470D2D4E}" srcOrd="7" destOrd="0" presId="urn:microsoft.com/office/officeart/2005/8/layout/lProcess3"/>
    <dgm:cxn modelId="{F1136FC4-F54D-4AF5-9474-8D08DD7F4D08}" type="presParOf" srcId="{5269588D-AE50-40DF-93BB-7F9B7F16F849}" destId="{4CDE5D64-FAD2-4DA4-9797-465CC691A27C}" srcOrd="8" destOrd="0" presId="urn:microsoft.com/office/officeart/2005/8/layout/lProcess3"/>
    <dgm:cxn modelId="{347054F2-31CB-40B9-A5D1-7B5972317BE4}" type="presParOf" srcId="{4CDE5D64-FAD2-4DA4-9797-465CC691A27C}" destId="{D1134232-2184-4E54-96C2-3DDC3212E4A8}" srcOrd="0" destOrd="0" presId="urn:microsoft.com/office/officeart/2005/8/layout/lProcess3"/>
    <dgm:cxn modelId="{78C07A2B-BC56-46E2-9281-CAB2EDFC0411}" type="presParOf" srcId="{4CDE5D64-FAD2-4DA4-9797-465CC691A27C}" destId="{9589584E-17F4-49A8-878E-DA12B3E58300}" srcOrd="1" destOrd="0" presId="urn:microsoft.com/office/officeart/2005/8/layout/lProcess3"/>
    <dgm:cxn modelId="{483DA8D4-9EE0-4878-ADD5-C4F9DF1059E3}" type="presParOf" srcId="{4CDE5D64-FAD2-4DA4-9797-465CC691A27C}" destId="{7F2F01E9-D218-457F-B45E-90BB4FF2C22B}" srcOrd="2" destOrd="0" presId="urn:microsoft.com/office/officeart/2005/8/layout/lProcess3"/>
    <dgm:cxn modelId="{E4DEF80F-4F78-4358-8E32-DC21DF72332E}" type="presParOf" srcId="{4CDE5D64-FAD2-4DA4-9797-465CC691A27C}" destId="{52CE677B-3A87-4D66-BF28-0FB98E9C65E3}" srcOrd="3" destOrd="0" presId="urn:microsoft.com/office/officeart/2005/8/layout/lProcess3"/>
    <dgm:cxn modelId="{60B198FE-7C56-48C9-87BE-BAA0FFF62A52}" type="presParOf" srcId="{4CDE5D64-FAD2-4DA4-9797-465CC691A27C}" destId="{FA5F5AB9-19A1-4743-BE5A-C225A496E03A}" srcOrd="4" destOrd="0" presId="urn:microsoft.com/office/officeart/2005/8/layout/lProcess3"/>
    <dgm:cxn modelId="{A5BDA8C4-D71A-4C35-BB47-42B68EEC97F0}" type="presParOf" srcId="{4CDE5D64-FAD2-4DA4-9797-465CC691A27C}" destId="{7C03EE52-BB55-40A0-9467-19CF177EC15F}" srcOrd="5" destOrd="0" presId="urn:microsoft.com/office/officeart/2005/8/layout/lProcess3"/>
    <dgm:cxn modelId="{E239E80E-0013-4173-82FC-BB9759590355}" type="presParOf" srcId="{4CDE5D64-FAD2-4DA4-9797-465CC691A27C}" destId="{3070E8B8-D737-45FD-B30F-C9132D196378}"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48F95-8C2B-4572-AE92-C92E8DD8207E}">
      <dsp:nvSpPr>
        <dsp:cNvPr id="0" name=""/>
        <dsp:cNvSpPr/>
      </dsp:nvSpPr>
      <dsp:spPr>
        <a:xfrm>
          <a:off x="1500389" y="295"/>
          <a:ext cx="1956271" cy="782508"/>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s-ES" sz="1200" kern="1200" dirty="0"/>
            <a:t>ESTADOS FINANCIEROS</a:t>
          </a:r>
        </a:p>
      </dsp:txBody>
      <dsp:txXfrm>
        <a:off x="1891643" y="295"/>
        <a:ext cx="1173763" cy="782508"/>
      </dsp:txXfrm>
    </dsp:sp>
    <dsp:sp modelId="{A7A73ED0-3223-4349-8DB0-28F2DB6D28D1}">
      <dsp:nvSpPr>
        <dsp:cNvPr id="0" name=""/>
        <dsp:cNvSpPr/>
      </dsp:nvSpPr>
      <dsp:spPr>
        <a:xfrm>
          <a:off x="3202345" y="66808"/>
          <a:ext cx="1623705" cy="649482"/>
        </a:xfrm>
        <a:prstGeom prst="chevron">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BALANCE GENERAL</a:t>
          </a:r>
        </a:p>
      </dsp:txBody>
      <dsp:txXfrm>
        <a:off x="3527086" y="66808"/>
        <a:ext cx="974223" cy="649482"/>
      </dsp:txXfrm>
    </dsp:sp>
    <dsp:sp modelId="{E0EC7E49-0BF3-411D-8FDA-8A500F939E36}">
      <dsp:nvSpPr>
        <dsp:cNvPr id="0" name=""/>
        <dsp:cNvSpPr/>
      </dsp:nvSpPr>
      <dsp:spPr>
        <a:xfrm>
          <a:off x="4598732" y="66808"/>
          <a:ext cx="1623705" cy="649482"/>
        </a:xfrm>
        <a:prstGeom prst="chevron">
          <a:avLst/>
        </a:prstGeom>
        <a:solidFill>
          <a:schemeClr val="accent2">
            <a:tint val="40000"/>
            <a:alpha val="90000"/>
            <a:hueOff val="-56615"/>
            <a:satOff val="-5023"/>
            <a:lumOff val="-51"/>
            <a:alphaOff val="0"/>
          </a:schemeClr>
        </a:solidFill>
        <a:ln w="6350" cap="flat" cmpd="sng" algn="ctr">
          <a:solidFill>
            <a:schemeClr val="accent2">
              <a:tint val="40000"/>
              <a:alpha val="90000"/>
              <a:hueOff val="-56615"/>
              <a:satOff val="-5023"/>
              <a:lumOff val="-51"/>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ESTADO DE RESULTADOS</a:t>
          </a:r>
        </a:p>
      </dsp:txBody>
      <dsp:txXfrm>
        <a:off x="4923473" y="66808"/>
        <a:ext cx="974223" cy="649482"/>
      </dsp:txXfrm>
    </dsp:sp>
    <dsp:sp modelId="{ACA746E0-6BCD-4FDE-A337-83511365958C}">
      <dsp:nvSpPr>
        <dsp:cNvPr id="0" name=""/>
        <dsp:cNvSpPr/>
      </dsp:nvSpPr>
      <dsp:spPr>
        <a:xfrm>
          <a:off x="5995118" y="66808"/>
          <a:ext cx="1623705" cy="649482"/>
        </a:xfrm>
        <a:prstGeom prst="chevron">
          <a:avLst/>
        </a:prstGeom>
        <a:solidFill>
          <a:schemeClr val="accent2">
            <a:tint val="40000"/>
            <a:alpha val="90000"/>
            <a:hueOff val="-113230"/>
            <a:satOff val="-10046"/>
            <a:lumOff val="-103"/>
            <a:alphaOff val="0"/>
          </a:schemeClr>
        </a:solidFill>
        <a:ln w="6350" cap="flat" cmpd="sng" algn="ctr">
          <a:solidFill>
            <a:schemeClr val="accent2">
              <a:tint val="40000"/>
              <a:alpha val="90000"/>
              <a:hueOff val="-113230"/>
              <a:satOff val="-10046"/>
              <a:lumOff val="-103"/>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ESTADO DE FLUJO DE EFECTIVO</a:t>
          </a:r>
        </a:p>
      </dsp:txBody>
      <dsp:txXfrm>
        <a:off x="6319859" y="66808"/>
        <a:ext cx="974223" cy="649482"/>
      </dsp:txXfrm>
    </dsp:sp>
    <dsp:sp modelId="{2128ED09-19FF-4980-97AF-371AC484B031}">
      <dsp:nvSpPr>
        <dsp:cNvPr id="0" name=""/>
        <dsp:cNvSpPr/>
      </dsp:nvSpPr>
      <dsp:spPr>
        <a:xfrm>
          <a:off x="7391505" y="66808"/>
          <a:ext cx="1623705" cy="649482"/>
        </a:xfrm>
        <a:prstGeom prst="chevron">
          <a:avLst/>
        </a:prstGeom>
        <a:solidFill>
          <a:schemeClr val="accent2">
            <a:tint val="40000"/>
            <a:alpha val="90000"/>
            <a:hueOff val="-169845"/>
            <a:satOff val="-15069"/>
            <a:lumOff val="-154"/>
            <a:alphaOff val="0"/>
          </a:schemeClr>
        </a:solidFill>
        <a:ln w="6350" cap="flat" cmpd="sng" algn="ctr">
          <a:solidFill>
            <a:schemeClr val="accent2">
              <a:tint val="40000"/>
              <a:alpha val="90000"/>
              <a:hueOff val="-169845"/>
              <a:satOff val="-15069"/>
              <a:lumOff val="-154"/>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ESTADO DE VARIACIONESEN EL CAPITAL CONTABLE</a:t>
          </a:r>
        </a:p>
      </dsp:txBody>
      <dsp:txXfrm>
        <a:off x="7716246" y="66808"/>
        <a:ext cx="974223" cy="649482"/>
      </dsp:txXfrm>
    </dsp:sp>
    <dsp:sp modelId="{FE85E2A9-621C-4A19-982F-5A99487AAF49}">
      <dsp:nvSpPr>
        <dsp:cNvPr id="0" name=""/>
        <dsp:cNvSpPr/>
      </dsp:nvSpPr>
      <dsp:spPr>
        <a:xfrm>
          <a:off x="1500389" y="892355"/>
          <a:ext cx="1956271" cy="782508"/>
        </a:xfrm>
        <a:prstGeom prst="chevron">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s-ES" sz="1200" kern="1200" dirty="0"/>
            <a:t>RENTABILIDAD</a:t>
          </a:r>
        </a:p>
      </dsp:txBody>
      <dsp:txXfrm>
        <a:off x="1891643" y="892355"/>
        <a:ext cx="1173763" cy="782508"/>
      </dsp:txXfrm>
    </dsp:sp>
    <dsp:sp modelId="{E2BADC28-D3D3-460A-8C9C-4671E1FB78FB}">
      <dsp:nvSpPr>
        <dsp:cNvPr id="0" name=""/>
        <dsp:cNvSpPr/>
      </dsp:nvSpPr>
      <dsp:spPr>
        <a:xfrm>
          <a:off x="3202345" y="958868"/>
          <a:ext cx="1623705" cy="649482"/>
        </a:xfrm>
        <a:prstGeom prst="chevron">
          <a:avLst/>
        </a:prstGeom>
        <a:solidFill>
          <a:schemeClr val="accent2">
            <a:tint val="40000"/>
            <a:alpha val="90000"/>
            <a:hueOff val="-226460"/>
            <a:satOff val="-20092"/>
            <a:lumOff val="-205"/>
            <a:alphaOff val="0"/>
          </a:schemeClr>
        </a:solidFill>
        <a:ln w="6350" cap="flat" cmpd="sng" algn="ctr">
          <a:solidFill>
            <a:schemeClr val="accent2">
              <a:tint val="40000"/>
              <a:alpha val="90000"/>
              <a:hueOff val="-226460"/>
              <a:satOff val="-20092"/>
              <a:lumOff val="-205"/>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VALOR DEL DINERO EN EL TIEMPO</a:t>
          </a:r>
        </a:p>
      </dsp:txBody>
      <dsp:txXfrm>
        <a:off x="3527086" y="958868"/>
        <a:ext cx="974223" cy="649482"/>
      </dsp:txXfrm>
    </dsp:sp>
    <dsp:sp modelId="{2905242F-8291-4357-9698-68C239A89106}">
      <dsp:nvSpPr>
        <dsp:cNvPr id="0" name=""/>
        <dsp:cNvSpPr/>
      </dsp:nvSpPr>
      <dsp:spPr>
        <a:xfrm>
          <a:off x="4598732" y="958868"/>
          <a:ext cx="1623705" cy="649482"/>
        </a:xfrm>
        <a:prstGeom prst="chevron">
          <a:avLst/>
        </a:prstGeom>
        <a:solidFill>
          <a:schemeClr val="accent2">
            <a:tint val="40000"/>
            <a:alpha val="90000"/>
            <a:hueOff val="-283075"/>
            <a:satOff val="-25115"/>
            <a:lumOff val="-256"/>
            <a:alphaOff val="0"/>
          </a:schemeClr>
        </a:solidFill>
        <a:ln w="6350" cap="flat" cmpd="sng" algn="ctr">
          <a:solidFill>
            <a:schemeClr val="accent2">
              <a:tint val="40000"/>
              <a:alpha val="90000"/>
              <a:hueOff val="-283075"/>
              <a:satOff val="-25115"/>
              <a:lumOff val="-256"/>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VPN</a:t>
          </a:r>
        </a:p>
      </dsp:txBody>
      <dsp:txXfrm>
        <a:off x="4923473" y="958868"/>
        <a:ext cx="974223" cy="649482"/>
      </dsp:txXfrm>
    </dsp:sp>
    <dsp:sp modelId="{1BF8F19D-9135-4C22-A6E8-B22436316B64}">
      <dsp:nvSpPr>
        <dsp:cNvPr id="0" name=""/>
        <dsp:cNvSpPr/>
      </dsp:nvSpPr>
      <dsp:spPr>
        <a:xfrm>
          <a:off x="5995118" y="958868"/>
          <a:ext cx="1623705" cy="649482"/>
        </a:xfrm>
        <a:prstGeom prst="chevron">
          <a:avLst/>
        </a:prstGeom>
        <a:solidFill>
          <a:schemeClr val="accent2">
            <a:tint val="40000"/>
            <a:alpha val="90000"/>
            <a:hueOff val="-339690"/>
            <a:satOff val="-30138"/>
            <a:lumOff val="-308"/>
            <a:alphaOff val="0"/>
          </a:schemeClr>
        </a:solidFill>
        <a:ln w="6350" cap="flat" cmpd="sng" algn="ctr">
          <a:solidFill>
            <a:schemeClr val="accent2">
              <a:tint val="40000"/>
              <a:alpha val="90000"/>
              <a:hueOff val="-339690"/>
              <a:satOff val="-30138"/>
              <a:lumOff val="-308"/>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TIR</a:t>
          </a:r>
        </a:p>
      </dsp:txBody>
      <dsp:txXfrm>
        <a:off x="6319859" y="958868"/>
        <a:ext cx="974223" cy="649482"/>
      </dsp:txXfrm>
    </dsp:sp>
    <dsp:sp modelId="{DD8045C8-42A7-478D-91F1-38D3544E9FAA}">
      <dsp:nvSpPr>
        <dsp:cNvPr id="0" name=""/>
        <dsp:cNvSpPr/>
      </dsp:nvSpPr>
      <dsp:spPr>
        <a:xfrm>
          <a:off x="1500389" y="1784414"/>
          <a:ext cx="1956271" cy="782508"/>
        </a:xfrm>
        <a:prstGeom prst="chevron">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s-ES" sz="1200" kern="1200" dirty="0"/>
            <a:t>RAZONES FINANCIERAS</a:t>
          </a:r>
        </a:p>
      </dsp:txBody>
      <dsp:txXfrm>
        <a:off x="1891643" y="1784414"/>
        <a:ext cx="1173763" cy="782508"/>
      </dsp:txXfrm>
    </dsp:sp>
    <dsp:sp modelId="{1CC881DA-3C57-42B5-9EC9-1553571ECFD5}">
      <dsp:nvSpPr>
        <dsp:cNvPr id="0" name=""/>
        <dsp:cNvSpPr/>
      </dsp:nvSpPr>
      <dsp:spPr>
        <a:xfrm>
          <a:off x="3202345" y="1850927"/>
          <a:ext cx="1623705" cy="649482"/>
        </a:xfrm>
        <a:prstGeom prst="chevron">
          <a:avLst/>
        </a:prstGeom>
        <a:solidFill>
          <a:schemeClr val="accent2">
            <a:tint val="40000"/>
            <a:alpha val="90000"/>
            <a:hueOff val="-396305"/>
            <a:satOff val="-35161"/>
            <a:lumOff val="-359"/>
            <a:alphaOff val="0"/>
          </a:schemeClr>
        </a:solidFill>
        <a:ln w="6350" cap="flat" cmpd="sng" algn="ctr">
          <a:solidFill>
            <a:schemeClr val="accent2">
              <a:tint val="40000"/>
              <a:alpha val="90000"/>
              <a:hueOff val="-396305"/>
              <a:satOff val="-35161"/>
              <a:lumOff val="-359"/>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NIF</a:t>
          </a:r>
        </a:p>
      </dsp:txBody>
      <dsp:txXfrm>
        <a:off x="3527086" y="1850927"/>
        <a:ext cx="974223" cy="649482"/>
      </dsp:txXfrm>
    </dsp:sp>
    <dsp:sp modelId="{A814D5FC-A349-4C3F-B97D-08A42237DAF2}">
      <dsp:nvSpPr>
        <dsp:cNvPr id="0" name=""/>
        <dsp:cNvSpPr/>
      </dsp:nvSpPr>
      <dsp:spPr>
        <a:xfrm>
          <a:off x="4598732" y="1850927"/>
          <a:ext cx="1623705" cy="649482"/>
        </a:xfrm>
        <a:prstGeom prst="chevron">
          <a:avLst/>
        </a:prstGeom>
        <a:solidFill>
          <a:schemeClr val="accent2">
            <a:tint val="40000"/>
            <a:alpha val="90000"/>
            <a:hueOff val="-452921"/>
            <a:satOff val="-40185"/>
            <a:lumOff val="-410"/>
            <a:alphaOff val="0"/>
          </a:schemeClr>
        </a:solidFill>
        <a:ln w="6350" cap="flat" cmpd="sng" algn="ctr">
          <a:solidFill>
            <a:schemeClr val="accent2">
              <a:tint val="40000"/>
              <a:alpha val="90000"/>
              <a:hueOff val="-452921"/>
              <a:satOff val="-40185"/>
              <a:lumOff val="-41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DUPONT</a:t>
          </a:r>
        </a:p>
      </dsp:txBody>
      <dsp:txXfrm>
        <a:off x="4923473" y="1850927"/>
        <a:ext cx="974223" cy="649482"/>
      </dsp:txXfrm>
    </dsp:sp>
    <dsp:sp modelId="{FC45B22E-E0E4-4878-A314-1881C545664D}">
      <dsp:nvSpPr>
        <dsp:cNvPr id="0" name=""/>
        <dsp:cNvSpPr/>
      </dsp:nvSpPr>
      <dsp:spPr>
        <a:xfrm>
          <a:off x="5995118" y="1850927"/>
          <a:ext cx="1623705" cy="649482"/>
        </a:xfrm>
        <a:prstGeom prst="chevron">
          <a:avLst/>
        </a:prstGeom>
        <a:solidFill>
          <a:schemeClr val="accent2">
            <a:tint val="40000"/>
            <a:alpha val="90000"/>
            <a:hueOff val="-509536"/>
            <a:satOff val="-45208"/>
            <a:lumOff val="-461"/>
            <a:alphaOff val="0"/>
          </a:schemeClr>
        </a:solidFill>
        <a:ln w="6350" cap="flat" cmpd="sng" algn="ctr">
          <a:solidFill>
            <a:schemeClr val="accent2">
              <a:tint val="40000"/>
              <a:alpha val="90000"/>
              <a:hueOff val="-509536"/>
              <a:satOff val="-45208"/>
              <a:lumOff val="-461"/>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ALTMAN</a:t>
          </a:r>
        </a:p>
      </dsp:txBody>
      <dsp:txXfrm>
        <a:off x="6319859" y="1850927"/>
        <a:ext cx="974223" cy="649482"/>
      </dsp:txXfrm>
    </dsp:sp>
    <dsp:sp modelId="{316BF824-2EEB-4F42-9A63-97FA32D4A6D3}">
      <dsp:nvSpPr>
        <dsp:cNvPr id="0" name=""/>
        <dsp:cNvSpPr/>
      </dsp:nvSpPr>
      <dsp:spPr>
        <a:xfrm>
          <a:off x="7391505" y="1850927"/>
          <a:ext cx="1623705" cy="649482"/>
        </a:xfrm>
        <a:prstGeom prst="chevron">
          <a:avLst/>
        </a:prstGeom>
        <a:solidFill>
          <a:schemeClr val="accent2">
            <a:tint val="40000"/>
            <a:alpha val="90000"/>
            <a:hueOff val="-566151"/>
            <a:satOff val="-50231"/>
            <a:lumOff val="-513"/>
            <a:alphaOff val="0"/>
          </a:schemeClr>
        </a:solidFill>
        <a:ln w="6350" cap="flat" cmpd="sng" algn="ctr">
          <a:solidFill>
            <a:schemeClr val="accent2">
              <a:tint val="40000"/>
              <a:alpha val="90000"/>
              <a:hueOff val="-566151"/>
              <a:satOff val="-50231"/>
              <a:lumOff val="-513"/>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TENDENCIAS</a:t>
          </a:r>
        </a:p>
      </dsp:txBody>
      <dsp:txXfrm>
        <a:off x="7716246" y="1850927"/>
        <a:ext cx="974223" cy="649482"/>
      </dsp:txXfrm>
    </dsp:sp>
    <dsp:sp modelId="{5164F377-0D4B-4FCA-8B41-7975A8C645CF}">
      <dsp:nvSpPr>
        <dsp:cNvPr id="0" name=""/>
        <dsp:cNvSpPr/>
      </dsp:nvSpPr>
      <dsp:spPr>
        <a:xfrm>
          <a:off x="1500389" y="2676474"/>
          <a:ext cx="1956271" cy="782508"/>
        </a:xfrm>
        <a:prstGeom prst="chevron">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s-ES" sz="1200" kern="1200" dirty="0"/>
            <a:t>CONTABILIDAD</a:t>
          </a:r>
        </a:p>
      </dsp:txBody>
      <dsp:txXfrm>
        <a:off x="1891643" y="2676474"/>
        <a:ext cx="1173763" cy="782508"/>
      </dsp:txXfrm>
    </dsp:sp>
    <dsp:sp modelId="{7B3405F8-65D3-4144-A621-893396CA9035}">
      <dsp:nvSpPr>
        <dsp:cNvPr id="0" name=""/>
        <dsp:cNvSpPr/>
      </dsp:nvSpPr>
      <dsp:spPr>
        <a:xfrm>
          <a:off x="3202345" y="2742987"/>
          <a:ext cx="1623705" cy="649482"/>
        </a:xfrm>
        <a:prstGeom prst="chevron">
          <a:avLst/>
        </a:prstGeom>
        <a:solidFill>
          <a:schemeClr val="accent2">
            <a:tint val="40000"/>
            <a:alpha val="90000"/>
            <a:hueOff val="-622766"/>
            <a:satOff val="-55254"/>
            <a:lumOff val="-564"/>
            <a:alphaOff val="0"/>
          </a:schemeClr>
        </a:solidFill>
        <a:ln w="6350" cap="flat" cmpd="sng" algn="ctr">
          <a:solidFill>
            <a:schemeClr val="accent2">
              <a:tint val="40000"/>
              <a:alpha val="90000"/>
              <a:hueOff val="-622766"/>
              <a:satOff val="-55254"/>
              <a:lumOff val="-564"/>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EFECTO DE LAS OPERACIONES</a:t>
          </a:r>
        </a:p>
      </dsp:txBody>
      <dsp:txXfrm>
        <a:off x="3527086" y="2742987"/>
        <a:ext cx="974223" cy="649482"/>
      </dsp:txXfrm>
    </dsp:sp>
    <dsp:sp modelId="{245FF812-FB19-4B87-9533-65447B263206}">
      <dsp:nvSpPr>
        <dsp:cNvPr id="0" name=""/>
        <dsp:cNvSpPr/>
      </dsp:nvSpPr>
      <dsp:spPr>
        <a:xfrm>
          <a:off x="4598732" y="2742987"/>
          <a:ext cx="1623705" cy="649482"/>
        </a:xfrm>
        <a:prstGeom prst="chevron">
          <a:avLst/>
        </a:prstGeom>
        <a:solidFill>
          <a:schemeClr val="accent2">
            <a:tint val="40000"/>
            <a:alpha val="90000"/>
            <a:hueOff val="-679381"/>
            <a:satOff val="-60277"/>
            <a:lumOff val="-615"/>
            <a:alphaOff val="0"/>
          </a:schemeClr>
        </a:solidFill>
        <a:ln w="6350" cap="flat" cmpd="sng" algn="ctr">
          <a:solidFill>
            <a:schemeClr val="accent2">
              <a:tint val="40000"/>
              <a:alpha val="90000"/>
              <a:hueOff val="-679381"/>
              <a:satOff val="-60277"/>
              <a:lumOff val="-615"/>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NIF</a:t>
          </a:r>
        </a:p>
      </dsp:txBody>
      <dsp:txXfrm>
        <a:off x="4923473" y="2742987"/>
        <a:ext cx="974223" cy="649482"/>
      </dsp:txXfrm>
    </dsp:sp>
    <dsp:sp modelId="{D1134232-2184-4E54-96C2-3DDC3212E4A8}">
      <dsp:nvSpPr>
        <dsp:cNvPr id="0" name=""/>
        <dsp:cNvSpPr/>
      </dsp:nvSpPr>
      <dsp:spPr>
        <a:xfrm>
          <a:off x="1500389" y="3568534"/>
          <a:ext cx="1956271" cy="782508"/>
        </a:xfrm>
        <a:prstGeom prst="chevron">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s-ES" sz="1200" kern="1200" dirty="0"/>
            <a:t>CONTABILIDAD GUBERNAMENTAL</a:t>
          </a:r>
        </a:p>
      </dsp:txBody>
      <dsp:txXfrm>
        <a:off x="1891643" y="3568534"/>
        <a:ext cx="1173763" cy="782508"/>
      </dsp:txXfrm>
    </dsp:sp>
    <dsp:sp modelId="{7F2F01E9-D218-457F-B45E-90BB4FF2C22B}">
      <dsp:nvSpPr>
        <dsp:cNvPr id="0" name=""/>
        <dsp:cNvSpPr/>
      </dsp:nvSpPr>
      <dsp:spPr>
        <a:xfrm>
          <a:off x="3202345" y="3635047"/>
          <a:ext cx="1623705" cy="649482"/>
        </a:xfrm>
        <a:prstGeom prst="chevron">
          <a:avLst/>
        </a:prstGeom>
        <a:solidFill>
          <a:schemeClr val="accent2">
            <a:tint val="40000"/>
            <a:alpha val="90000"/>
            <a:hueOff val="-735996"/>
            <a:satOff val="-65300"/>
            <a:lumOff val="-666"/>
            <a:alphaOff val="0"/>
          </a:schemeClr>
        </a:solidFill>
        <a:ln w="6350" cap="flat" cmpd="sng" algn="ctr">
          <a:solidFill>
            <a:schemeClr val="accent2">
              <a:tint val="40000"/>
              <a:alpha val="90000"/>
              <a:hueOff val="-735996"/>
              <a:satOff val="-65300"/>
              <a:lumOff val="-666"/>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MARCO LOGICO</a:t>
          </a:r>
        </a:p>
      </dsp:txBody>
      <dsp:txXfrm>
        <a:off x="3527086" y="3635047"/>
        <a:ext cx="974223" cy="649482"/>
      </dsp:txXfrm>
    </dsp:sp>
    <dsp:sp modelId="{FA5F5AB9-19A1-4743-BE5A-C225A496E03A}">
      <dsp:nvSpPr>
        <dsp:cNvPr id="0" name=""/>
        <dsp:cNvSpPr/>
      </dsp:nvSpPr>
      <dsp:spPr>
        <a:xfrm>
          <a:off x="4598732" y="3635047"/>
          <a:ext cx="1623705" cy="649482"/>
        </a:xfrm>
        <a:prstGeom prst="chevron">
          <a:avLst/>
        </a:prstGeom>
        <a:solidFill>
          <a:schemeClr val="accent2">
            <a:tint val="40000"/>
            <a:alpha val="90000"/>
            <a:hueOff val="-792611"/>
            <a:satOff val="-70323"/>
            <a:lumOff val="-718"/>
            <a:alphaOff val="0"/>
          </a:schemeClr>
        </a:solidFill>
        <a:ln w="6350" cap="flat" cmpd="sng" algn="ctr">
          <a:solidFill>
            <a:schemeClr val="accent2">
              <a:tint val="40000"/>
              <a:alpha val="90000"/>
              <a:hueOff val="-792611"/>
              <a:satOff val="-70323"/>
              <a:lumOff val="-718"/>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PRESUPUESTOS</a:t>
          </a:r>
        </a:p>
      </dsp:txBody>
      <dsp:txXfrm>
        <a:off x="4923473" y="3635047"/>
        <a:ext cx="974223" cy="649482"/>
      </dsp:txXfrm>
    </dsp:sp>
    <dsp:sp modelId="{3070E8B8-D737-45FD-B30F-C9132D196378}">
      <dsp:nvSpPr>
        <dsp:cNvPr id="0" name=""/>
        <dsp:cNvSpPr/>
      </dsp:nvSpPr>
      <dsp:spPr>
        <a:xfrm>
          <a:off x="5995118" y="3635047"/>
          <a:ext cx="1623705" cy="649482"/>
        </a:xfrm>
        <a:prstGeom prst="chevron">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s-ES" sz="1100" kern="1200" dirty="0"/>
            <a:t>INDICADORES DE GESTION</a:t>
          </a:r>
        </a:p>
      </dsp:txBody>
      <dsp:txXfrm>
        <a:off x="6319859" y="3635047"/>
        <a:ext cx="974223" cy="64948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8B7199C5-35E0-454C-B52F-F6C7D3978089}" type="datetimeFigureOut">
              <a:rPr lang="es-MX" smtClean="0"/>
              <a:t>08/06/2018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2591691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B7199C5-35E0-454C-B52F-F6C7D3978089}" type="datetimeFigureOut">
              <a:rPr lang="es-MX" smtClean="0"/>
              <a:t>08/06/2018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368090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B7199C5-35E0-454C-B52F-F6C7D3978089}" type="datetimeFigureOut">
              <a:rPr lang="es-MX" smtClean="0"/>
              <a:t>08/06/2018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302705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B7199C5-35E0-454C-B52F-F6C7D3978089}" type="datetimeFigureOut">
              <a:rPr lang="es-MX" smtClean="0"/>
              <a:t>08/06/2018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373856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8B7199C5-35E0-454C-B52F-F6C7D3978089}" type="datetimeFigureOut">
              <a:rPr lang="es-MX" smtClean="0"/>
              <a:t>08/06/2018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331807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8B7199C5-35E0-454C-B52F-F6C7D3978089}" type="datetimeFigureOut">
              <a:rPr lang="es-MX" smtClean="0"/>
              <a:t>08/06/2018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2075047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8B7199C5-35E0-454C-B52F-F6C7D3978089}" type="datetimeFigureOut">
              <a:rPr lang="es-MX" smtClean="0"/>
              <a:t>08/06/2018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99110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8B7199C5-35E0-454C-B52F-F6C7D3978089}" type="datetimeFigureOut">
              <a:rPr lang="es-MX" smtClean="0"/>
              <a:t>08/06/2018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5499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B7199C5-35E0-454C-B52F-F6C7D3978089}" type="datetimeFigureOut">
              <a:rPr lang="es-MX" smtClean="0"/>
              <a:t>08/06/2018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88156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B7199C5-35E0-454C-B52F-F6C7D3978089}" type="datetimeFigureOut">
              <a:rPr lang="es-MX" smtClean="0"/>
              <a:t>08/06/2018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383644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B7199C5-35E0-454C-B52F-F6C7D3978089}" type="datetimeFigureOut">
              <a:rPr lang="es-MX" smtClean="0"/>
              <a:t>08/06/2018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3EACB3B-60DF-4234-B8CE-9D27EB7BCD61}" type="slidenum">
              <a:rPr lang="es-MX" smtClean="0"/>
              <a:t>‹Nº›</a:t>
            </a:fld>
            <a:endParaRPr lang="es-MX"/>
          </a:p>
        </p:txBody>
      </p:sp>
    </p:spTree>
    <p:extLst>
      <p:ext uri="{BB962C8B-B14F-4D97-AF65-F5344CB8AC3E}">
        <p14:creationId xmlns:p14="http://schemas.microsoft.com/office/powerpoint/2010/main" val="86588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199C5-35E0-454C-B52F-F6C7D3978089}" type="datetimeFigureOut">
              <a:rPr lang="es-MX" smtClean="0"/>
              <a:t>08/06/2018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ACB3B-60DF-4234-B8CE-9D27EB7BCD61}" type="slidenum">
              <a:rPr lang="es-MX" smtClean="0"/>
              <a:t>‹Nº›</a:t>
            </a:fld>
            <a:endParaRPr lang="es-MX"/>
          </a:p>
        </p:txBody>
      </p:sp>
    </p:spTree>
    <p:extLst>
      <p:ext uri="{BB962C8B-B14F-4D97-AF65-F5344CB8AC3E}">
        <p14:creationId xmlns:p14="http://schemas.microsoft.com/office/powerpoint/2010/main" val="782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MX"/>
              <a:t>Análisis </a:t>
            </a:r>
            <a:r>
              <a:rPr lang="es-MX" dirty="0"/>
              <a:t>Financiero</a:t>
            </a:r>
          </a:p>
        </p:txBody>
      </p:sp>
      <p:sp>
        <p:nvSpPr>
          <p:cNvPr id="3" name="Subtítulo 2"/>
          <p:cNvSpPr>
            <a:spLocks noGrp="1"/>
          </p:cNvSpPr>
          <p:nvPr>
            <p:ph type="subTitle" idx="1"/>
          </p:nvPr>
        </p:nvSpPr>
        <p:spPr/>
        <p:txBody>
          <a:bodyPr/>
          <a:lstStyle/>
          <a:p>
            <a:r>
              <a:rPr lang="es-MX" dirty="0"/>
              <a:t>Fidel R. Alcocer Martínez</a:t>
            </a:r>
          </a:p>
        </p:txBody>
      </p:sp>
    </p:spTree>
    <p:extLst>
      <p:ext uri="{BB962C8B-B14F-4D97-AF65-F5344CB8AC3E}">
        <p14:creationId xmlns:p14="http://schemas.microsoft.com/office/powerpoint/2010/main" val="24298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Plan de trabajo</a:t>
            </a:r>
          </a:p>
        </p:txBody>
      </p:sp>
      <p:sp>
        <p:nvSpPr>
          <p:cNvPr id="3" name="Marcador de contenido 2"/>
          <p:cNvSpPr>
            <a:spLocks noGrp="1"/>
          </p:cNvSpPr>
          <p:nvPr>
            <p:ph idx="1"/>
          </p:nvPr>
        </p:nvSpPr>
        <p:spPr/>
        <p:txBody>
          <a:bodyPr>
            <a:normAutofit fontScale="85000" lnSpcReduction="20000"/>
          </a:bodyPr>
          <a:lstStyle/>
          <a:p>
            <a:r>
              <a:rPr lang="es-MX" dirty="0"/>
              <a:t>Semana 1</a:t>
            </a:r>
          </a:p>
          <a:p>
            <a:pPr lvl="1"/>
            <a:r>
              <a:rPr lang="es-MX" dirty="0"/>
              <a:t>Estados Financieros, comprensión del objetivo financiero de las organizaciones y bases de su análisis</a:t>
            </a:r>
          </a:p>
          <a:p>
            <a:pPr lvl="2"/>
            <a:r>
              <a:rPr lang="es-MX" dirty="0"/>
              <a:t>Estados financieros en general</a:t>
            </a:r>
          </a:p>
          <a:p>
            <a:pPr lvl="2"/>
            <a:r>
              <a:rPr lang="es-MX" dirty="0"/>
              <a:t>Rentabilidad, Valor del dinero en el tiempo</a:t>
            </a:r>
          </a:p>
          <a:p>
            <a:pPr lvl="2"/>
            <a:r>
              <a:rPr lang="es-MX" dirty="0"/>
              <a:t>Introducción a las Razones Financieras</a:t>
            </a:r>
          </a:p>
          <a:p>
            <a:r>
              <a:rPr lang="es-MX" dirty="0"/>
              <a:t>Semana 2</a:t>
            </a:r>
          </a:p>
          <a:p>
            <a:pPr lvl="1"/>
            <a:r>
              <a:rPr lang="es-MX" dirty="0"/>
              <a:t>Análisis Financiero </a:t>
            </a:r>
          </a:p>
          <a:p>
            <a:pPr lvl="2"/>
            <a:r>
              <a:rPr lang="es-MX" dirty="0"/>
              <a:t>Estudio de las razones y Comprensión del significado de las razones</a:t>
            </a:r>
          </a:p>
          <a:p>
            <a:pPr lvl="2"/>
            <a:r>
              <a:rPr lang="es-MX" dirty="0" err="1"/>
              <a:t>Altman</a:t>
            </a:r>
            <a:r>
              <a:rPr lang="es-MX" dirty="0"/>
              <a:t>, Dupont</a:t>
            </a:r>
          </a:p>
          <a:p>
            <a:pPr lvl="2"/>
            <a:r>
              <a:rPr lang="es-MX" dirty="0"/>
              <a:t>Practica contable para la Comprensión del efecto de las operaciones en las finanzas de la empresa</a:t>
            </a:r>
          </a:p>
          <a:p>
            <a:r>
              <a:rPr lang="es-MX" dirty="0"/>
              <a:t>Semana 3</a:t>
            </a:r>
          </a:p>
          <a:p>
            <a:pPr lvl="1"/>
            <a:r>
              <a:rPr lang="es-MX" dirty="0"/>
              <a:t>Diferencias entre las finanzas privadas y publicas</a:t>
            </a:r>
          </a:p>
          <a:p>
            <a:pPr lvl="2"/>
            <a:r>
              <a:rPr lang="es-MX" dirty="0"/>
              <a:t>Contabilidad Gubernamental y su análisis</a:t>
            </a:r>
          </a:p>
          <a:p>
            <a:pPr lvl="2"/>
            <a:r>
              <a:rPr lang="es-MX" dirty="0"/>
              <a:t>Presentación de Resultados</a:t>
            </a:r>
          </a:p>
          <a:p>
            <a:pPr lvl="2"/>
            <a:endParaRPr lang="es-MX" dirty="0"/>
          </a:p>
          <a:p>
            <a:pPr lvl="2"/>
            <a:endParaRPr lang="es-MX" dirty="0"/>
          </a:p>
        </p:txBody>
      </p:sp>
    </p:spTree>
    <p:extLst>
      <p:ext uri="{BB962C8B-B14F-4D97-AF65-F5344CB8AC3E}">
        <p14:creationId xmlns:p14="http://schemas.microsoft.com/office/powerpoint/2010/main" val="116951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Reglas de la materia</a:t>
            </a:r>
          </a:p>
        </p:txBody>
      </p:sp>
      <p:sp>
        <p:nvSpPr>
          <p:cNvPr id="3" name="Marcador de contenido 2"/>
          <p:cNvSpPr>
            <a:spLocks noGrp="1"/>
          </p:cNvSpPr>
          <p:nvPr>
            <p:ph idx="1"/>
          </p:nvPr>
        </p:nvSpPr>
        <p:spPr/>
        <p:txBody>
          <a:bodyPr/>
          <a:lstStyle/>
          <a:p>
            <a:r>
              <a:rPr lang="es-MX" dirty="0"/>
              <a:t>Teléfonos en vibrador</a:t>
            </a:r>
          </a:p>
          <a:p>
            <a:r>
              <a:rPr lang="es-MX" dirty="0" err="1"/>
              <a:t>Breaks</a:t>
            </a:r>
            <a:endParaRPr lang="es-MX" dirty="0"/>
          </a:p>
          <a:p>
            <a:r>
              <a:rPr lang="es-MX" dirty="0"/>
              <a:t>Horario</a:t>
            </a:r>
          </a:p>
          <a:p>
            <a:endParaRPr lang="es-MX" dirty="0"/>
          </a:p>
          <a:p>
            <a:endParaRPr lang="es-MX" dirty="0"/>
          </a:p>
        </p:txBody>
      </p:sp>
    </p:spTree>
    <p:extLst>
      <p:ext uri="{BB962C8B-B14F-4D97-AF65-F5344CB8AC3E}">
        <p14:creationId xmlns:p14="http://schemas.microsoft.com/office/powerpoint/2010/main" val="303927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Datos de contacto</a:t>
            </a:r>
          </a:p>
        </p:txBody>
      </p:sp>
      <p:sp>
        <p:nvSpPr>
          <p:cNvPr id="3" name="Marcador de contenido 2"/>
          <p:cNvSpPr>
            <a:spLocks noGrp="1"/>
          </p:cNvSpPr>
          <p:nvPr>
            <p:ph idx="1"/>
          </p:nvPr>
        </p:nvSpPr>
        <p:spPr/>
        <p:txBody>
          <a:bodyPr/>
          <a:lstStyle/>
          <a:p>
            <a:r>
              <a:rPr lang="es-MX" dirty="0"/>
              <a:t>Página web:</a:t>
            </a:r>
          </a:p>
          <a:p>
            <a:pPr marL="457200" lvl="1" indent="0">
              <a:buNone/>
            </a:pPr>
            <a:r>
              <a:rPr lang="es-MX" dirty="0"/>
              <a:t>www.fidel-alcocer.com</a:t>
            </a:r>
          </a:p>
          <a:p>
            <a:r>
              <a:rPr lang="es-MX" dirty="0"/>
              <a:t>Twitter:</a:t>
            </a:r>
          </a:p>
          <a:p>
            <a:pPr marL="0" indent="0">
              <a:buNone/>
            </a:pPr>
            <a:r>
              <a:rPr lang="es-MX" dirty="0"/>
              <a:t>	@</a:t>
            </a:r>
            <a:r>
              <a:rPr lang="es-MX" dirty="0" err="1"/>
              <a:t>falcocermtz</a:t>
            </a:r>
            <a:endParaRPr lang="es-MX" dirty="0"/>
          </a:p>
          <a:p>
            <a:r>
              <a:rPr lang="es-MX" dirty="0"/>
              <a:t>Email:</a:t>
            </a:r>
          </a:p>
          <a:p>
            <a:pPr marL="0" indent="0">
              <a:buNone/>
            </a:pPr>
            <a:r>
              <a:rPr lang="es-MX"/>
              <a:t>	falcocer@hotmail.com</a:t>
            </a:r>
            <a:endParaRPr lang="es-MX" dirty="0"/>
          </a:p>
        </p:txBody>
      </p:sp>
    </p:spTree>
    <p:extLst>
      <p:ext uri="{BB962C8B-B14F-4D97-AF65-F5344CB8AC3E}">
        <p14:creationId xmlns:p14="http://schemas.microsoft.com/office/powerpoint/2010/main" val="10603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Contabilidad</a:t>
            </a:r>
          </a:p>
        </p:txBody>
      </p:sp>
      <p:sp>
        <p:nvSpPr>
          <p:cNvPr id="3" name="Marcador de contenido 2"/>
          <p:cNvSpPr>
            <a:spLocks noGrp="1"/>
          </p:cNvSpPr>
          <p:nvPr>
            <p:ph idx="1"/>
          </p:nvPr>
        </p:nvSpPr>
        <p:spPr/>
        <p:txBody>
          <a:bodyPr/>
          <a:lstStyle/>
          <a:p>
            <a:r>
              <a:rPr lang="es-MX" dirty="0"/>
              <a:t>Es una técnica que se utiliza para producir sistemática y estructuradamente información cuantitativa expresada en unidades monetarias de las transacciones que realiza una entidad económica y de ciertos eventos identificables que la afectan, con el objeto de facilitar a los diversos interesados el tomar decisiones en relación a dicha entidad económica. PCGA</a:t>
            </a:r>
          </a:p>
        </p:txBody>
      </p:sp>
    </p:spTree>
    <p:extLst>
      <p:ext uri="{BB962C8B-B14F-4D97-AF65-F5344CB8AC3E}">
        <p14:creationId xmlns:p14="http://schemas.microsoft.com/office/powerpoint/2010/main" val="402248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Normas de Información Financiera</a:t>
            </a:r>
          </a:p>
        </p:txBody>
      </p:sp>
      <p:sp>
        <p:nvSpPr>
          <p:cNvPr id="3" name="Marcador de contenido 2"/>
          <p:cNvSpPr>
            <a:spLocks noGrp="1"/>
          </p:cNvSpPr>
          <p:nvPr>
            <p:ph idx="1"/>
          </p:nvPr>
        </p:nvSpPr>
        <p:spPr/>
        <p:txBody>
          <a:bodyPr>
            <a:normAutofit fontScale="92500" lnSpcReduction="10000"/>
          </a:bodyPr>
          <a:lstStyle/>
          <a:p>
            <a:r>
              <a:rPr lang="es-MX" dirty="0"/>
              <a:t>Contabilidad</a:t>
            </a:r>
          </a:p>
          <a:p>
            <a:pPr lvl="1"/>
            <a:r>
              <a:rPr lang="es-MX" dirty="0"/>
              <a:t>La contabilidad es una técnica que se utiliza para el registro de las transacciones, transformaciones internas y otros eventos que afectan económicamente a una entidad y que produce sistemática y estructuradamente información financiera.</a:t>
            </a:r>
          </a:p>
          <a:p>
            <a:r>
              <a:rPr lang="es-MX" dirty="0"/>
              <a:t>Información Financiera</a:t>
            </a:r>
          </a:p>
          <a:p>
            <a:pPr lvl="1"/>
            <a:r>
              <a:rPr lang="es-MX" dirty="0"/>
              <a:t>La información financiera que emana de la contabilidad, integrada por información cuantitativa expresada en unidades monetarias y descriptiva (información cualitativa), que muestra la posición y desempeño financiero de una entidad, siendo su objetivo esencial ser de utilidad al usuario general en la toma de sus decisiones económicas. Su manifestación fundamental son los estados financieros. Se enfoca esencialmente a proveer información que permita evaluar el desenvolvimiento de la entidad, así como, en proporcionar elementos de juicio para estimar el comportamiento futuro de los flujos de efectivo, entre otros aspectos</a:t>
            </a:r>
          </a:p>
        </p:txBody>
      </p:sp>
    </p:spTree>
    <p:extLst>
      <p:ext uri="{BB962C8B-B14F-4D97-AF65-F5344CB8AC3E}">
        <p14:creationId xmlns:p14="http://schemas.microsoft.com/office/powerpoint/2010/main" val="2457253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Normas de Información Financiera</a:t>
            </a:r>
          </a:p>
        </p:txBody>
      </p:sp>
      <p:sp>
        <p:nvSpPr>
          <p:cNvPr id="3" name="Marcador de contenido 2"/>
          <p:cNvSpPr>
            <a:spLocks noGrp="1"/>
          </p:cNvSpPr>
          <p:nvPr>
            <p:ph idx="1"/>
          </p:nvPr>
        </p:nvSpPr>
        <p:spPr/>
        <p:txBody>
          <a:bodyPr>
            <a:normAutofit/>
          </a:bodyPr>
          <a:lstStyle/>
          <a:p>
            <a:r>
              <a:rPr lang="es-MX" dirty="0"/>
              <a:t>La multiplicidad de participantes en la vida económica y su diversidad de intereses, determinan que la información financiera sea de uso y aplicación general y, por lo tanto, debe ser útil para los diferentes interesados. Desde este punto de vista, el Consejo Mexicano para la Investigación y Desarrollo de Normas de Información Financiera (CINIF) emite las NIF que sirven de base para que las entidades elaboren información financiera que satisfaga las necesidades comunes de una gran variedad de usuarios. </a:t>
            </a:r>
          </a:p>
        </p:txBody>
      </p:sp>
    </p:spTree>
    <p:extLst>
      <p:ext uri="{BB962C8B-B14F-4D97-AF65-F5344CB8AC3E}">
        <p14:creationId xmlns:p14="http://schemas.microsoft.com/office/powerpoint/2010/main" val="353822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¿Interesados en la Información Financiera?</a:t>
            </a:r>
          </a:p>
        </p:txBody>
      </p:sp>
      <p:sp>
        <p:nvSpPr>
          <p:cNvPr id="3" name="Marcador de contenido 2"/>
          <p:cNvSpPr>
            <a:spLocks noGrp="1"/>
          </p:cNvSpPr>
          <p:nvPr>
            <p:ph idx="1"/>
          </p:nvPr>
        </p:nvSpPr>
        <p:spPr/>
        <p:txBody>
          <a:bodyPr/>
          <a:lstStyle/>
          <a:p>
            <a:r>
              <a:rPr lang="es-MX" dirty="0"/>
              <a:t>Que interesado? Y porque le interesa?</a:t>
            </a:r>
          </a:p>
        </p:txBody>
      </p:sp>
    </p:spTree>
    <p:extLst>
      <p:ext uri="{BB962C8B-B14F-4D97-AF65-F5344CB8AC3E}">
        <p14:creationId xmlns:p14="http://schemas.microsoft.com/office/powerpoint/2010/main" val="377496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¿Diversos Interesados?</a:t>
            </a:r>
          </a:p>
        </p:txBody>
      </p:sp>
      <p:sp>
        <p:nvSpPr>
          <p:cNvPr id="4" name="Marcador de texto 3"/>
          <p:cNvSpPr>
            <a:spLocks noGrp="1"/>
          </p:cNvSpPr>
          <p:nvPr>
            <p:ph type="body" idx="1"/>
          </p:nvPr>
        </p:nvSpPr>
        <p:spPr>
          <a:ln>
            <a:solidFill>
              <a:schemeClr val="tx1"/>
            </a:solidFill>
          </a:ln>
        </p:spPr>
        <p:txBody>
          <a:bodyPr/>
          <a:lstStyle/>
          <a:p>
            <a:r>
              <a:rPr lang="es-MX" dirty="0"/>
              <a:t>Internos</a:t>
            </a:r>
          </a:p>
        </p:txBody>
      </p:sp>
      <p:sp>
        <p:nvSpPr>
          <p:cNvPr id="5" name="Marcador de contenido 4"/>
          <p:cNvSpPr>
            <a:spLocks noGrp="1"/>
          </p:cNvSpPr>
          <p:nvPr>
            <p:ph sz="half" idx="2"/>
          </p:nvPr>
        </p:nvSpPr>
        <p:spPr>
          <a:ln>
            <a:solidFill>
              <a:schemeClr val="tx1"/>
            </a:solidFill>
          </a:ln>
        </p:spPr>
        <p:txBody>
          <a:bodyPr/>
          <a:lstStyle/>
          <a:p>
            <a:endParaRPr lang="es-MX"/>
          </a:p>
        </p:txBody>
      </p:sp>
      <p:sp>
        <p:nvSpPr>
          <p:cNvPr id="6" name="Marcador de texto 5"/>
          <p:cNvSpPr>
            <a:spLocks noGrp="1"/>
          </p:cNvSpPr>
          <p:nvPr>
            <p:ph type="body" sz="quarter" idx="3"/>
          </p:nvPr>
        </p:nvSpPr>
        <p:spPr>
          <a:ln>
            <a:solidFill>
              <a:schemeClr val="tx1"/>
            </a:solidFill>
          </a:ln>
        </p:spPr>
        <p:txBody>
          <a:bodyPr/>
          <a:lstStyle/>
          <a:p>
            <a:r>
              <a:rPr lang="es-MX" dirty="0"/>
              <a:t>Externos</a:t>
            </a:r>
          </a:p>
        </p:txBody>
      </p:sp>
      <p:sp>
        <p:nvSpPr>
          <p:cNvPr id="7" name="Marcador de contenido 6"/>
          <p:cNvSpPr>
            <a:spLocks noGrp="1"/>
          </p:cNvSpPr>
          <p:nvPr>
            <p:ph sz="quarter" idx="4"/>
          </p:nvPr>
        </p:nvSpPr>
        <p:spPr>
          <a:ln>
            <a:solidFill>
              <a:schemeClr val="tx1"/>
            </a:solidFill>
          </a:ln>
        </p:spPr>
        <p:txBody>
          <a:bodyPr/>
          <a:lstStyle/>
          <a:p>
            <a:endParaRPr lang="es-MX" dirty="0"/>
          </a:p>
        </p:txBody>
      </p:sp>
    </p:spTree>
    <p:extLst>
      <p:ext uri="{BB962C8B-B14F-4D97-AF65-F5344CB8AC3E}">
        <p14:creationId xmlns:p14="http://schemas.microsoft.com/office/powerpoint/2010/main" val="46725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endParaRPr lang="es-MX" dirty="0"/>
          </a:p>
        </p:txBody>
      </p:sp>
      <p:sp>
        <p:nvSpPr>
          <p:cNvPr id="8" name="Marcador de contenido 7"/>
          <p:cNvSpPr>
            <a:spLocks noGrp="1"/>
          </p:cNvSpPr>
          <p:nvPr>
            <p:ph idx="1"/>
          </p:nvPr>
        </p:nvSpPr>
        <p:spPr/>
        <p:txBody>
          <a:bodyPr/>
          <a:lstStyle/>
          <a:p>
            <a:endParaRPr lang="es-MX"/>
          </a:p>
        </p:txBody>
      </p:sp>
      <p:pic>
        <p:nvPicPr>
          <p:cNvPr id="1026" name="Picture 2" descr="http://www.data2013.cl/DIBUJOS/PWEB/reclutamien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0188" y="2200898"/>
            <a:ext cx="5210175" cy="223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164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Diferencia entre Accionista y Empresa</a:t>
            </a:r>
          </a:p>
        </p:txBody>
      </p:sp>
      <p:sp>
        <p:nvSpPr>
          <p:cNvPr id="4" name="Marcador de texto 3"/>
          <p:cNvSpPr>
            <a:spLocks noGrp="1"/>
          </p:cNvSpPr>
          <p:nvPr>
            <p:ph type="body" idx="1"/>
          </p:nvPr>
        </p:nvSpPr>
        <p:spPr/>
        <p:txBody>
          <a:bodyPr/>
          <a:lstStyle/>
          <a:p>
            <a:r>
              <a:rPr lang="es-MX" dirty="0"/>
              <a:t>Empresa	</a:t>
            </a:r>
          </a:p>
        </p:txBody>
      </p:sp>
      <p:sp>
        <p:nvSpPr>
          <p:cNvPr id="5" name="Marcador de contenido 4"/>
          <p:cNvSpPr>
            <a:spLocks noGrp="1"/>
          </p:cNvSpPr>
          <p:nvPr>
            <p:ph sz="half" idx="2"/>
          </p:nvPr>
        </p:nvSpPr>
        <p:spPr/>
        <p:txBody>
          <a:bodyPr/>
          <a:lstStyle/>
          <a:p>
            <a:r>
              <a:rPr lang="es-MX" dirty="0"/>
              <a:t>Dueña de los bienes de la empresa</a:t>
            </a:r>
          </a:p>
          <a:p>
            <a:r>
              <a:rPr lang="es-MX" dirty="0"/>
              <a:t>Puede disponer de los bienes</a:t>
            </a:r>
          </a:p>
          <a:p>
            <a:r>
              <a:rPr lang="es-MX" dirty="0"/>
              <a:t>La utilidad neta es de la empresa</a:t>
            </a:r>
          </a:p>
          <a:p>
            <a:r>
              <a:rPr lang="es-MX" dirty="0"/>
              <a:t>Tiene obligación de pago hacia:</a:t>
            </a:r>
          </a:p>
          <a:p>
            <a:pPr lvl="1"/>
            <a:r>
              <a:rPr lang="es-MX" dirty="0"/>
              <a:t>Proveedores</a:t>
            </a:r>
          </a:p>
          <a:p>
            <a:pPr lvl="1"/>
            <a:r>
              <a:rPr lang="es-MX" dirty="0"/>
              <a:t>Acreedores</a:t>
            </a:r>
          </a:p>
          <a:p>
            <a:pPr lvl="1"/>
            <a:r>
              <a:rPr lang="es-MX" dirty="0"/>
              <a:t>Accionistas</a:t>
            </a:r>
          </a:p>
        </p:txBody>
      </p:sp>
      <p:sp>
        <p:nvSpPr>
          <p:cNvPr id="6" name="Marcador de texto 5"/>
          <p:cNvSpPr>
            <a:spLocks noGrp="1"/>
          </p:cNvSpPr>
          <p:nvPr>
            <p:ph type="body" sz="quarter" idx="3"/>
          </p:nvPr>
        </p:nvSpPr>
        <p:spPr/>
        <p:txBody>
          <a:bodyPr/>
          <a:lstStyle/>
          <a:p>
            <a:r>
              <a:rPr lang="es-MX" dirty="0"/>
              <a:t>Accionista</a:t>
            </a:r>
          </a:p>
        </p:txBody>
      </p:sp>
      <p:sp>
        <p:nvSpPr>
          <p:cNvPr id="7" name="Marcador de contenido 6"/>
          <p:cNvSpPr>
            <a:spLocks noGrp="1"/>
          </p:cNvSpPr>
          <p:nvPr>
            <p:ph sz="quarter" idx="4"/>
          </p:nvPr>
        </p:nvSpPr>
        <p:spPr/>
        <p:txBody>
          <a:bodyPr>
            <a:normAutofit fontScale="92500" lnSpcReduction="20000"/>
          </a:bodyPr>
          <a:lstStyle/>
          <a:p>
            <a:r>
              <a:rPr lang="es-MX" dirty="0"/>
              <a:t>Dueña de acciones, no de los bienes de la empresa</a:t>
            </a:r>
          </a:p>
          <a:p>
            <a:r>
              <a:rPr lang="es-MX" dirty="0"/>
              <a:t>No tiene </a:t>
            </a:r>
            <a:r>
              <a:rPr lang="es-MX" dirty="0" err="1"/>
              <a:t>ningun</a:t>
            </a:r>
            <a:r>
              <a:rPr lang="es-MX" dirty="0"/>
              <a:t> derecho sobre los bines o efectivo de la empresa</a:t>
            </a:r>
          </a:p>
          <a:p>
            <a:r>
              <a:rPr lang="es-MX" dirty="0"/>
              <a:t>Tiene derecho a cobrarle “anualmente” dividendos a la empresa</a:t>
            </a:r>
          </a:p>
          <a:p>
            <a:r>
              <a:rPr lang="es-MX" dirty="0"/>
              <a:t>En caso de “trabajar” en la empresa, su relación laboral es independiente del carácter de accionista.</a:t>
            </a:r>
          </a:p>
        </p:txBody>
      </p:sp>
    </p:spTree>
    <p:extLst>
      <p:ext uri="{BB962C8B-B14F-4D97-AF65-F5344CB8AC3E}">
        <p14:creationId xmlns:p14="http://schemas.microsoft.com/office/powerpoint/2010/main" val="322360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 calcmode="lin" valueType="num">
                                      <p:cBhvr additive="base">
                                        <p:cTn id="2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 calcmode="lin" valueType="num">
                                      <p:cBhvr additive="base">
                                        <p:cTn id="3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Plan de Asignatura</a:t>
            </a:r>
          </a:p>
        </p:txBody>
      </p:sp>
      <p:graphicFrame>
        <p:nvGraphicFramePr>
          <p:cNvPr id="4" name="Marcador de contenido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51456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1205</TotalTime>
  <Words>562</Words>
  <Application>Microsoft Office PowerPoint</Application>
  <PresentationFormat>Panorámica</PresentationFormat>
  <Paragraphs>78</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Análisis Financiero</vt:lpstr>
      <vt:lpstr>Contabilidad</vt:lpstr>
      <vt:lpstr>Normas de Información Financiera</vt:lpstr>
      <vt:lpstr>Normas de Información Financiera</vt:lpstr>
      <vt:lpstr>¿Interesados en la Información Financiera?</vt:lpstr>
      <vt:lpstr>¿Diversos Interesados?</vt:lpstr>
      <vt:lpstr>Presentación de PowerPoint</vt:lpstr>
      <vt:lpstr>Diferencia entre Accionista y Empresa</vt:lpstr>
      <vt:lpstr>Plan de Asignatura</vt:lpstr>
      <vt:lpstr>Plan de trabajo</vt:lpstr>
      <vt:lpstr>Reglas de la materia</vt:lpstr>
      <vt:lpstr>Datos de contacto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Financiera y Contabilidad</dc:title>
  <dc:creator>fidel alcocer</dc:creator>
  <cp:lastModifiedBy>FA</cp:lastModifiedBy>
  <cp:revision>20</cp:revision>
  <dcterms:created xsi:type="dcterms:W3CDTF">2014-08-12T16:02:33Z</dcterms:created>
  <dcterms:modified xsi:type="dcterms:W3CDTF">2018-06-08T19:16:38Z</dcterms:modified>
</cp:coreProperties>
</file>