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65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69B16-1DD0-4767-9A95-0A7F6D92FD5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41EE8F3-DCE5-4D9D-A889-6E6B51E1048D}">
      <dgm:prSet phldrT="[Texto]"/>
      <dgm:spPr/>
      <dgm:t>
        <a:bodyPr/>
        <a:lstStyle/>
        <a:p>
          <a:r>
            <a:rPr lang="es-MX" dirty="0" smtClean="0"/>
            <a:t>NIF</a:t>
          </a:r>
          <a:endParaRPr lang="es-MX" dirty="0"/>
        </a:p>
      </dgm:t>
    </dgm:pt>
    <dgm:pt modelId="{B35735E1-35EA-4E87-97CC-957E95025BFB}" type="parTrans" cxnId="{2B4C0BE1-AE59-40D9-8245-8A339E3EA9F4}">
      <dgm:prSet/>
      <dgm:spPr/>
      <dgm:t>
        <a:bodyPr/>
        <a:lstStyle/>
        <a:p>
          <a:endParaRPr lang="es-MX"/>
        </a:p>
      </dgm:t>
    </dgm:pt>
    <dgm:pt modelId="{410388C2-D70E-434B-8B96-40982145E77C}" type="sibTrans" cxnId="{2B4C0BE1-AE59-40D9-8245-8A339E3EA9F4}">
      <dgm:prSet/>
      <dgm:spPr/>
      <dgm:t>
        <a:bodyPr/>
        <a:lstStyle/>
        <a:p>
          <a:endParaRPr lang="es-MX"/>
        </a:p>
      </dgm:t>
    </dgm:pt>
    <dgm:pt modelId="{490F404B-194E-4A68-8289-FDC49A8F0ECA}">
      <dgm:prSet phldrT="[Texto]"/>
      <dgm:spPr/>
      <dgm:t>
        <a:bodyPr/>
        <a:lstStyle/>
        <a:p>
          <a:r>
            <a:rPr lang="es-MX" dirty="0" smtClean="0"/>
            <a:t>Marco Conceptual</a:t>
          </a:r>
          <a:endParaRPr lang="es-MX" dirty="0"/>
        </a:p>
      </dgm:t>
    </dgm:pt>
    <dgm:pt modelId="{9237E163-1647-4969-A462-EA9F819939F4}" type="parTrans" cxnId="{AB4974C0-64D8-4A5B-9645-C1E98378ED05}">
      <dgm:prSet/>
      <dgm:spPr/>
      <dgm:t>
        <a:bodyPr/>
        <a:lstStyle/>
        <a:p>
          <a:endParaRPr lang="es-MX"/>
        </a:p>
      </dgm:t>
    </dgm:pt>
    <dgm:pt modelId="{5A1880D5-2BB3-4E5C-85BB-51EE832FCFA3}" type="sibTrans" cxnId="{AB4974C0-64D8-4A5B-9645-C1E98378ED05}">
      <dgm:prSet/>
      <dgm:spPr/>
      <dgm:t>
        <a:bodyPr/>
        <a:lstStyle/>
        <a:p>
          <a:endParaRPr lang="es-MX"/>
        </a:p>
      </dgm:t>
    </dgm:pt>
    <dgm:pt modelId="{5E2B11D1-9B7A-4D7D-BB93-B79BB1B26737}">
      <dgm:prSet phldrT="[Texto]"/>
      <dgm:spPr/>
      <dgm:t>
        <a:bodyPr/>
        <a:lstStyle/>
        <a:p>
          <a:r>
            <a:rPr lang="es-MX" dirty="0" smtClean="0"/>
            <a:t>Postulados básicos</a:t>
          </a:r>
          <a:endParaRPr lang="es-MX" dirty="0"/>
        </a:p>
      </dgm:t>
    </dgm:pt>
    <dgm:pt modelId="{D11E6E74-EE6F-44BB-9FCC-961176ADE4AC}" type="parTrans" cxnId="{3FC02966-FE0F-4923-B40F-B4C424F02D6B}">
      <dgm:prSet/>
      <dgm:spPr/>
      <dgm:t>
        <a:bodyPr/>
        <a:lstStyle/>
        <a:p>
          <a:endParaRPr lang="es-MX"/>
        </a:p>
      </dgm:t>
    </dgm:pt>
    <dgm:pt modelId="{C9867237-8A95-4666-A6A2-3A9BEA6DB3DD}" type="sibTrans" cxnId="{3FC02966-FE0F-4923-B40F-B4C424F02D6B}">
      <dgm:prSet/>
      <dgm:spPr/>
      <dgm:t>
        <a:bodyPr/>
        <a:lstStyle/>
        <a:p>
          <a:endParaRPr lang="es-MX"/>
        </a:p>
      </dgm:t>
    </dgm:pt>
    <dgm:pt modelId="{4D2CCC04-7ECD-4D16-B488-F80F81ECCE64}">
      <dgm:prSet phldrT="[Texto]"/>
      <dgm:spPr/>
      <dgm:t>
        <a:bodyPr/>
        <a:lstStyle/>
        <a:p>
          <a:r>
            <a:rPr lang="es-MX" dirty="0" smtClean="0"/>
            <a:t>Necesidades de los usuarios</a:t>
          </a:r>
        </a:p>
      </dgm:t>
    </dgm:pt>
    <dgm:pt modelId="{FDB49BC7-7604-42D6-9765-8C9FE6BF8897}" type="parTrans" cxnId="{8A1943A2-64EE-4C95-8E74-D897CCB64512}">
      <dgm:prSet/>
      <dgm:spPr/>
      <dgm:t>
        <a:bodyPr/>
        <a:lstStyle/>
        <a:p>
          <a:endParaRPr lang="es-MX"/>
        </a:p>
      </dgm:t>
    </dgm:pt>
    <dgm:pt modelId="{1FB26906-48ED-4865-9111-49DC84C234BA}" type="sibTrans" cxnId="{8A1943A2-64EE-4C95-8E74-D897CCB64512}">
      <dgm:prSet/>
      <dgm:spPr/>
      <dgm:t>
        <a:bodyPr/>
        <a:lstStyle/>
        <a:p>
          <a:endParaRPr lang="es-MX"/>
        </a:p>
      </dgm:t>
    </dgm:pt>
    <dgm:pt modelId="{9E88901D-5599-4293-BB39-D144B4BC1826}">
      <dgm:prSet phldrT="[Texto]"/>
      <dgm:spPr/>
      <dgm:t>
        <a:bodyPr/>
        <a:lstStyle/>
        <a:p>
          <a:r>
            <a:rPr lang="es-MX" dirty="0" smtClean="0"/>
            <a:t>Normas particulares</a:t>
          </a:r>
          <a:endParaRPr lang="es-MX" dirty="0"/>
        </a:p>
      </dgm:t>
    </dgm:pt>
    <dgm:pt modelId="{55463319-039B-466A-BDE8-B4F22E39DA34}" type="parTrans" cxnId="{308EB719-2945-4D64-8A7F-2F32E8962F88}">
      <dgm:prSet/>
      <dgm:spPr/>
      <dgm:t>
        <a:bodyPr/>
        <a:lstStyle/>
        <a:p>
          <a:endParaRPr lang="es-MX"/>
        </a:p>
      </dgm:t>
    </dgm:pt>
    <dgm:pt modelId="{2235530F-0376-4A46-AAF0-AFA75955A5CC}" type="sibTrans" cxnId="{308EB719-2945-4D64-8A7F-2F32E8962F88}">
      <dgm:prSet/>
      <dgm:spPr/>
      <dgm:t>
        <a:bodyPr/>
        <a:lstStyle/>
        <a:p>
          <a:endParaRPr lang="es-MX"/>
        </a:p>
      </dgm:t>
    </dgm:pt>
    <dgm:pt modelId="{3FBB03FD-0BEC-4B45-B734-2271D5F5F29A}">
      <dgm:prSet phldrT="[Texto]"/>
      <dgm:spPr/>
      <dgm:t>
        <a:bodyPr/>
        <a:lstStyle/>
        <a:p>
          <a:r>
            <a:rPr lang="es-MX" dirty="0" smtClean="0"/>
            <a:t>De los estados financieros en su conjunto</a:t>
          </a:r>
          <a:endParaRPr lang="es-MX" dirty="0"/>
        </a:p>
      </dgm:t>
    </dgm:pt>
    <dgm:pt modelId="{EB5C1D6F-D6A6-4A72-9FB7-30AC8F881DA1}" type="parTrans" cxnId="{7F448DBE-48E3-43F4-A6CF-6CB250180117}">
      <dgm:prSet/>
      <dgm:spPr/>
      <dgm:t>
        <a:bodyPr/>
        <a:lstStyle/>
        <a:p>
          <a:endParaRPr lang="es-MX"/>
        </a:p>
      </dgm:t>
    </dgm:pt>
    <dgm:pt modelId="{73A11502-8D2D-4AEC-955F-ADCD2F4EDEA2}" type="sibTrans" cxnId="{7F448DBE-48E3-43F4-A6CF-6CB250180117}">
      <dgm:prSet/>
      <dgm:spPr/>
      <dgm:t>
        <a:bodyPr/>
        <a:lstStyle/>
        <a:p>
          <a:endParaRPr lang="es-MX"/>
        </a:p>
      </dgm:t>
    </dgm:pt>
    <dgm:pt modelId="{A50C1366-D71A-4B55-9FC9-E172B7315C62}">
      <dgm:prSet phldrT="[Texto]"/>
      <dgm:spPr/>
      <dgm:t>
        <a:bodyPr/>
        <a:lstStyle/>
        <a:p>
          <a:r>
            <a:rPr lang="es-MX" dirty="0" smtClean="0"/>
            <a:t>Características de la información</a:t>
          </a:r>
        </a:p>
      </dgm:t>
    </dgm:pt>
    <dgm:pt modelId="{261D0D5A-6993-4A17-95F0-BC0EB9B59C26}" type="parTrans" cxnId="{B47CB228-12B3-43EE-8E79-D83EBA1A7CD5}">
      <dgm:prSet/>
      <dgm:spPr/>
      <dgm:t>
        <a:bodyPr/>
        <a:lstStyle/>
        <a:p>
          <a:endParaRPr lang="es-MX"/>
        </a:p>
      </dgm:t>
    </dgm:pt>
    <dgm:pt modelId="{45204BA2-F938-4EBE-99F4-05F4E98725E3}" type="sibTrans" cxnId="{B47CB228-12B3-43EE-8E79-D83EBA1A7CD5}">
      <dgm:prSet/>
      <dgm:spPr/>
      <dgm:t>
        <a:bodyPr/>
        <a:lstStyle/>
        <a:p>
          <a:endParaRPr lang="es-MX"/>
        </a:p>
      </dgm:t>
    </dgm:pt>
    <dgm:pt modelId="{EE4E82F9-6F66-4873-9442-438DC058D702}">
      <dgm:prSet phldrT="[Texto]"/>
      <dgm:spPr/>
      <dgm:t>
        <a:bodyPr/>
        <a:lstStyle/>
        <a:p>
          <a:r>
            <a:rPr lang="es-MX" dirty="0" smtClean="0"/>
            <a:t>Elementos de los Estados Financieros</a:t>
          </a:r>
        </a:p>
      </dgm:t>
    </dgm:pt>
    <dgm:pt modelId="{658B68EA-18C1-44AC-B888-CEB662317C9C}" type="parTrans" cxnId="{7CBC2ED1-8228-4B1C-BF9C-1E85F8284CBC}">
      <dgm:prSet/>
      <dgm:spPr/>
      <dgm:t>
        <a:bodyPr/>
        <a:lstStyle/>
        <a:p>
          <a:endParaRPr lang="es-MX"/>
        </a:p>
      </dgm:t>
    </dgm:pt>
    <dgm:pt modelId="{C82A5228-DFF6-4502-B419-F63B326E9750}" type="sibTrans" cxnId="{7CBC2ED1-8228-4B1C-BF9C-1E85F8284CBC}">
      <dgm:prSet/>
      <dgm:spPr/>
      <dgm:t>
        <a:bodyPr/>
        <a:lstStyle/>
        <a:p>
          <a:endParaRPr lang="es-MX"/>
        </a:p>
      </dgm:t>
    </dgm:pt>
    <dgm:pt modelId="{60274A3F-45C6-4EBA-9889-62FC581BA03E}">
      <dgm:prSet phldrT="[Texto]"/>
      <dgm:spPr/>
      <dgm:t>
        <a:bodyPr/>
        <a:lstStyle/>
        <a:p>
          <a:r>
            <a:rPr lang="es-MX" dirty="0" smtClean="0"/>
            <a:t>Conceptos de valuación</a:t>
          </a:r>
        </a:p>
      </dgm:t>
    </dgm:pt>
    <dgm:pt modelId="{9C015438-DD31-4422-90B3-D650F892912A}" type="parTrans" cxnId="{76EBA0B8-EB8E-49CE-B6EA-00B6FF1E2DCC}">
      <dgm:prSet/>
      <dgm:spPr/>
      <dgm:t>
        <a:bodyPr/>
        <a:lstStyle/>
        <a:p>
          <a:endParaRPr lang="es-MX"/>
        </a:p>
      </dgm:t>
    </dgm:pt>
    <dgm:pt modelId="{9A32740A-DA10-466A-B187-6F80A6D63CCE}" type="sibTrans" cxnId="{76EBA0B8-EB8E-49CE-B6EA-00B6FF1E2DCC}">
      <dgm:prSet/>
      <dgm:spPr/>
      <dgm:t>
        <a:bodyPr/>
        <a:lstStyle/>
        <a:p>
          <a:endParaRPr lang="es-MX"/>
        </a:p>
      </dgm:t>
    </dgm:pt>
    <dgm:pt modelId="{537BF68B-0413-43BB-9F95-D962328AF3BE}">
      <dgm:prSet phldrT="[Texto]"/>
      <dgm:spPr/>
      <dgm:t>
        <a:bodyPr/>
        <a:lstStyle/>
        <a:p>
          <a:r>
            <a:rPr lang="es-MX" dirty="0" smtClean="0"/>
            <a:t>Conceptos de presentación y revelación </a:t>
          </a:r>
        </a:p>
      </dgm:t>
    </dgm:pt>
    <dgm:pt modelId="{D6273763-957C-43D3-9503-B371CD0EF513}" type="parTrans" cxnId="{E1AA6FD0-F493-4130-AC2B-6D9043565051}">
      <dgm:prSet/>
      <dgm:spPr/>
      <dgm:t>
        <a:bodyPr/>
        <a:lstStyle/>
        <a:p>
          <a:endParaRPr lang="es-MX"/>
        </a:p>
      </dgm:t>
    </dgm:pt>
    <dgm:pt modelId="{55997328-E439-4E61-A365-B5BC277E3F97}" type="sibTrans" cxnId="{E1AA6FD0-F493-4130-AC2B-6D9043565051}">
      <dgm:prSet/>
      <dgm:spPr/>
      <dgm:t>
        <a:bodyPr/>
        <a:lstStyle/>
        <a:p>
          <a:endParaRPr lang="es-MX"/>
        </a:p>
      </dgm:t>
    </dgm:pt>
    <dgm:pt modelId="{46EE55AD-1BA9-4D43-A284-C43BAA7332AC}">
      <dgm:prSet phldrT="[Texto]"/>
      <dgm:spPr/>
      <dgm:t>
        <a:bodyPr/>
        <a:lstStyle/>
        <a:p>
          <a:r>
            <a:rPr lang="es-MX" dirty="0" smtClean="0"/>
            <a:t>De partidas especiales en los estados</a:t>
          </a:r>
          <a:endParaRPr lang="es-MX" dirty="0"/>
        </a:p>
      </dgm:t>
    </dgm:pt>
    <dgm:pt modelId="{6B58C393-54E3-45C0-A052-D2C02348A263}" type="parTrans" cxnId="{DDCCF19A-0414-409A-8BCC-112961027FA3}">
      <dgm:prSet/>
      <dgm:spPr/>
      <dgm:t>
        <a:bodyPr/>
        <a:lstStyle/>
        <a:p>
          <a:endParaRPr lang="es-MX"/>
        </a:p>
      </dgm:t>
    </dgm:pt>
    <dgm:pt modelId="{D7DBE346-5D39-46F5-8371-80C467FD306E}" type="sibTrans" cxnId="{DDCCF19A-0414-409A-8BCC-112961027FA3}">
      <dgm:prSet/>
      <dgm:spPr/>
      <dgm:t>
        <a:bodyPr/>
        <a:lstStyle/>
        <a:p>
          <a:endParaRPr lang="es-MX"/>
        </a:p>
      </dgm:t>
    </dgm:pt>
    <dgm:pt modelId="{76B9273A-C462-4936-94B0-38B962D979EC}">
      <dgm:prSet phldrT="[Texto]"/>
      <dgm:spPr/>
      <dgm:t>
        <a:bodyPr/>
        <a:lstStyle/>
        <a:p>
          <a:r>
            <a:rPr lang="es-MX" dirty="0" smtClean="0"/>
            <a:t>De actividades especiales</a:t>
          </a:r>
          <a:endParaRPr lang="es-MX" dirty="0"/>
        </a:p>
      </dgm:t>
    </dgm:pt>
    <dgm:pt modelId="{B06D0E27-5B12-4B00-A8D4-1F0B6D857043}" type="parTrans" cxnId="{C25CCF3F-B5B0-4A2C-88D1-93C26A938400}">
      <dgm:prSet/>
      <dgm:spPr/>
      <dgm:t>
        <a:bodyPr/>
        <a:lstStyle/>
        <a:p>
          <a:endParaRPr lang="es-MX"/>
        </a:p>
      </dgm:t>
    </dgm:pt>
    <dgm:pt modelId="{4537ECAB-3533-4067-B587-9FE9DA0AF123}" type="sibTrans" cxnId="{C25CCF3F-B5B0-4A2C-88D1-93C26A938400}">
      <dgm:prSet/>
      <dgm:spPr/>
      <dgm:t>
        <a:bodyPr/>
        <a:lstStyle/>
        <a:p>
          <a:endParaRPr lang="es-MX"/>
        </a:p>
      </dgm:t>
    </dgm:pt>
    <dgm:pt modelId="{D5B9E58F-C094-4319-A4F6-CEBDF3394C6F}" type="pres">
      <dgm:prSet presAssocID="{39069B16-1DD0-4767-9A95-0A7F6D92FD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C70994-F68E-42B1-8196-4EDA2D5FB0ED}" type="pres">
      <dgm:prSet presAssocID="{541EE8F3-DCE5-4D9D-A889-6E6B51E1048D}" presName="hierRoot1" presStyleCnt="0"/>
      <dgm:spPr/>
    </dgm:pt>
    <dgm:pt modelId="{F7E7C62B-9A54-4D57-801D-84902FC6B947}" type="pres">
      <dgm:prSet presAssocID="{541EE8F3-DCE5-4D9D-A889-6E6B51E1048D}" presName="composite" presStyleCnt="0"/>
      <dgm:spPr/>
    </dgm:pt>
    <dgm:pt modelId="{7ADBA1C0-7860-477C-9765-B1F0BBCD1FDF}" type="pres">
      <dgm:prSet presAssocID="{541EE8F3-DCE5-4D9D-A889-6E6B51E1048D}" presName="background" presStyleLbl="node0" presStyleIdx="0" presStyleCnt="1"/>
      <dgm:spPr/>
    </dgm:pt>
    <dgm:pt modelId="{E853ECE3-A6C3-4138-A416-05D7334C5BA5}" type="pres">
      <dgm:prSet presAssocID="{541EE8F3-DCE5-4D9D-A889-6E6B51E1048D}" presName="text" presStyleLbl="fgAcc0" presStyleIdx="0" presStyleCnt="1">
        <dgm:presLayoutVars>
          <dgm:chPref val="3"/>
        </dgm:presLayoutVars>
      </dgm:prSet>
      <dgm:spPr/>
    </dgm:pt>
    <dgm:pt modelId="{3947A1D9-847A-42A6-BBEB-C6CC658C0A6E}" type="pres">
      <dgm:prSet presAssocID="{541EE8F3-DCE5-4D9D-A889-6E6B51E1048D}" presName="hierChild2" presStyleCnt="0"/>
      <dgm:spPr/>
    </dgm:pt>
    <dgm:pt modelId="{6058E704-4723-4A38-B9C3-6A03E6A4D391}" type="pres">
      <dgm:prSet presAssocID="{9237E163-1647-4969-A462-EA9F819939F4}" presName="Name10" presStyleLbl="parChTrans1D2" presStyleIdx="0" presStyleCnt="2"/>
      <dgm:spPr/>
    </dgm:pt>
    <dgm:pt modelId="{2C4F8928-0C87-460C-A6D5-9C07A03C1D13}" type="pres">
      <dgm:prSet presAssocID="{490F404B-194E-4A68-8289-FDC49A8F0ECA}" presName="hierRoot2" presStyleCnt="0"/>
      <dgm:spPr/>
    </dgm:pt>
    <dgm:pt modelId="{230342BC-540A-4C53-AB87-95CFB3508DE8}" type="pres">
      <dgm:prSet presAssocID="{490F404B-194E-4A68-8289-FDC49A8F0ECA}" presName="composite2" presStyleCnt="0"/>
      <dgm:spPr/>
    </dgm:pt>
    <dgm:pt modelId="{C07DEA32-54BF-44F4-964F-E3DF5B05597A}" type="pres">
      <dgm:prSet presAssocID="{490F404B-194E-4A68-8289-FDC49A8F0ECA}" presName="background2" presStyleLbl="node2" presStyleIdx="0" presStyleCnt="2"/>
      <dgm:spPr/>
    </dgm:pt>
    <dgm:pt modelId="{2C0E94DD-41F8-4AA1-BEB2-3522F1017FB4}" type="pres">
      <dgm:prSet presAssocID="{490F404B-194E-4A68-8289-FDC49A8F0ECA}" presName="text2" presStyleLbl="fgAcc2" presStyleIdx="0" presStyleCnt="2">
        <dgm:presLayoutVars>
          <dgm:chPref val="3"/>
        </dgm:presLayoutVars>
      </dgm:prSet>
      <dgm:spPr/>
    </dgm:pt>
    <dgm:pt modelId="{896AE866-D9FF-48C4-B283-625B03F18125}" type="pres">
      <dgm:prSet presAssocID="{490F404B-194E-4A68-8289-FDC49A8F0ECA}" presName="hierChild3" presStyleCnt="0"/>
      <dgm:spPr/>
    </dgm:pt>
    <dgm:pt modelId="{02A81A39-1A95-4646-BA24-72FE053DEED6}" type="pres">
      <dgm:prSet presAssocID="{D11E6E74-EE6F-44BB-9FCC-961176ADE4AC}" presName="Name17" presStyleLbl="parChTrans1D3" presStyleIdx="0" presStyleCnt="9"/>
      <dgm:spPr/>
    </dgm:pt>
    <dgm:pt modelId="{E43EDD11-51EE-41F0-A7DB-90F13000AF2F}" type="pres">
      <dgm:prSet presAssocID="{5E2B11D1-9B7A-4D7D-BB93-B79BB1B26737}" presName="hierRoot3" presStyleCnt="0"/>
      <dgm:spPr/>
    </dgm:pt>
    <dgm:pt modelId="{E03AA2CF-8226-4F28-B09D-A02B2FC7C164}" type="pres">
      <dgm:prSet presAssocID="{5E2B11D1-9B7A-4D7D-BB93-B79BB1B26737}" presName="composite3" presStyleCnt="0"/>
      <dgm:spPr/>
    </dgm:pt>
    <dgm:pt modelId="{AEC28336-8E6A-4395-AC29-5612B2605085}" type="pres">
      <dgm:prSet presAssocID="{5E2B11D1-9B7A-4D7D-BB93-B79BB1B26737}" presName="background3" presStyleLbl="node3" presStyleIdx="0" presStyleCnt="9"/>
      <dgm:spPr/>
    </dgm:pt>
    <dgm:pt modelId="{9EEAC848-A2BF-4EF5-8766-2BFDEDCC4200}" type="pres">
      <dgm:prSet presAssocID="{5E2B11D1-9B7A-4D7D-BB93-B79BB1B26737}" presName="text3" presStyleLbl="fgAcc3" presStyleIdx="0" presStyleCnt="9">
        <dgm:presLayoutVars>
          <dgm:chPref val="3"/>
        </dgm:presLayoutVars>
      </dgm:prSet>
      <dgm:spPr/>
    </dgm:pt>
    <dgm:pt modelId="{9FA900A7-45EB-4B61-A6B2-9322A06C23C0}" type="pres">
      <dgm:prSet presAssocID="{5E2B11D1-9B7A-4D7D-BB93-B79BB1B26737}" presName="hierChild4" presStyleCnt="0"/>
      <dgm:spPr/>
    </dgm:pt>
    <dgm:pt modelId="{23A2F13F-3B3E-4EC1-B78B-5D30366714B3}" type="pres">
      <dgm:prSet presAssocID="{FDB49BC7-7604-42D6-9765-8C9FE6BF8897}" presName="Name17" presStyleLbl="parChTrans1D3" presStyleIdx="1" presStyleCnt="9"/>
      <dgm:spPr/>
    </dgm:pt>
    <dgm:pt modelId="{847A67DB-68E9-4024-A9AF-C2A690208797}" type="pres">
      <dgm:prSet presAssocID="{4D2CCC04-7ECD-4D16-B488-F80F81ECCE64}" presName="hierRoot3" presStyleCnt="0"/>
      <dgm:spPr/>
    </dgm:pt>
    <dgm:pt modelId="{F569002F-1453-4F4C-8F19-5306D20420A9}" type="pres">
      <dgm:prSet presAssocID="{4D2CCC04-7ECD-4D16-B488-F80F81ECCE64}" presName="composite3" presStyleCnt="0"/>
      <dgm:spPr/>
    </dgm:pt>
    <dgm:pt modelId="{A5E39B63-B81D-42BA-9B97-6EA21A6E1F24}" type="pres">
      <dgm:prSet presAssocID="{4D2CCC04-7ECD-4D16-B488-F80F81ECCE64}" presName="background3" presStyleLbl="node3" presStyleIdx="1" presStyleCnt="9"/>
      <dgm:spPr/>
    </dgm:pt>
    <dgm:pt modelId="{3FEF308B-5846-47BE-A3BD-D54056ADC1D6}" type="pres">
      <dgm:prSet presAssocID="{4D2CCC04-7ECD-4D16-B488-F80F81ECCE64}" presName="text3" presStyleLbl="fgAcc3" presStyleIdx="1" presStyleCnt="9">
        <dgm:presLayoutVars>
          <dgm:chPref val="3"/>
        </dgm:presLayoutVars>
      </dgm:prSet>
      <dgm:spPr/>
    </dgm:pt>
    <dgm:pt modelId="{94BE2DF9-15CF-421C-ABC4-FF8BA6E52F9A}" type="pres">
      <dgm:prSet presAssocID="{4D2CCC04-7ECD-4D16-B488-F80F81ECCE64}" presName="hierChild4" presStyleCnt="0"/>
      <dgm:spPr/>
    </dgm:pt>
    <dgm:pt modelId="{C65F92BD-42EB-4C53-B14D-B5F7337CB4CE}" type="pres">
      <dgm:prSet presAssocID="{261D0D5A-6993-4A17-95F0-BC0EB9B59C26}" presName="Name17" presStyleLbl="parChTrans1D3" presStyleIdx="2" presStyleCnt="9"/>
      <dgm:spPr/>
    </dgm:pt>
    <dgm:pt modelId="{7B279E54-517E-4261-A355-AF8EF26E74BB}" type="pres">
      <dgm:prSet presAssocID="{A50C1366-D71A-4B55-9FC9-E172B7315C62}" presName="hierRoot3" presStyleCnt="0"/>
      <dgm:spPr/>
    </dgm:pt>
    <dgm:pt modelId="{D7382C4E-A4CC-46D6-9A0B-BF6ACBE751AC}" type="pres">
      <dgm:prSet presAssocID="{A50C1366-D71A-4B55-9FC9-E172B7315C62}" presName="composite3" presStyleCnt="0"/>
      <dgm:spPr/>
    </dgm:pt>
    <dgm:pt modelId="{5061BA59-ABA8-470D-8425-FDAC03B28DCA}" type="pres">
      <dgm:prSet presAssocID="{A50C1366-D71A-4B55-9FC9-E172B7315C62}" presName="background3" presStyleLbl="node3" presStyleIdx="2" presStyleCnt="9"/>
      <dgm:spPr/>
    </dgm:pt>
    <dgm:pt modelId="{2EAD4CB0-5C37-45EF-BE1D-492A96EFE202}" type="pres">
      <dgm:prSet presAssocID="{A50C1366-D71A-4B55-9FC9-E172B7315C62}" presName="text3" presStyleLbl="fgAcc3" presStyleIdx="2" presStyleCnt="9">
        <dgm:presLayoutVars>
          <dgm:chPref val="3"/>
        </dgm:presLayoutVars>
      </dgm:prSet>
      <dgm:spPr/>
    </dgm:pt>
    <dgm:pt modelId="{3E0BD68E-3958-4515-9DBD-2539C95237CC}" type="pres">
      <dgm:prSet presAssocID="{A50C1366-D71A-4B55-9FC9-E172B7315C62}" presName="hierChild4" presStyleCnt="0"/>
      <dgm:spPr/>
    </dgm:pt>
    <dgm:pt modelId="{10C61ABE-C142-4CD7-84DE-81E22CC2E660}" type="pres">
      <dgm:prSet presAssocID="{658B68EA-18C1-44AC-B888-CEB662317C9C}" presName="Name17" presStyleLbl="parChTrans1D3" presStyleIdx="3" presStyleCnt="9"/>
      <dgm:spPr/>
    </dgm:pt>
    <dgm:pt modelId="{FBEE5A21-44CA-4B81-826E-3612B583B5CE}" type="pres">
      <dgm:prSet presAssocID="{EE4E82F9-6F66-4873-9442-438DC058D702}" presName="hierRoot3" presStyleCnt="0"/>
      <dgm:spPr/>
    </dgm:pt>
    <dgm:pt modelId="{77B81306-EA9B-42F9-B68A-FBD3065FB8C6}" type="pres">
      <dgm:prSet presAssocID="{EE4E82F9-6F66-4873-9442-438DC058D702}" presName="composite3" presStyleCnt="0"/>
      <dgm:spPr/>
    </dgm:pt>
    <dgm:pt modelId="{A36D9ABB-1B9C-47C2-8339-35D353B27E3F}" type="pres">
      <dgm:prSet presAssocID="{EE4E82F9-6F66-4873-9442-438DC058D702}" presName="background3" presStyleLbl="node3" presStyleIdx="3" presStyleCnt="9"/>
      <dgm:spPr/>
    </dgm:pt>
    <dgm:pt modelId="{E8894E9E-A855-4677-9111-E37538C6F5D4}" type="pres">
      <dgm:prSet presAssocID="{EE4E82F9-6F66-4873-9442-438DC058D702}" presName="text3" presStyleLbl="fgAcc3" presStyleIdx="3" presStyleCnt="9">
        <dgm:presLayoutVars>
          <dgm:chPref val="3"/>
        </dgm:presLayoutVars>
      </dgm:prSet>
      <dgm:spPr/>
    </dgm:pt>
    <dgm:pt modelId="{7DB9357E-2F75-4995-B1E5-BA18993040B3}" type="pres">
      <dgm:prSet presAssocID="{EE4E82F9-6F66-4873-9442-438DC058D702}" presName="hierChild4" presStyleCnt="0"/>
      <dgm:spPr/>
    </dgm:pt>
    <dgm:pt modelId="{E32EBA15-EFC9-44D2-B653-2EA08350B9D2}" type="pres">
      <dgm:prSet presAssocID="{9C015438-DD31-4422-90B3-D650F892912A}" presName="Name17" presStyleLbl="parChTrans1D3" presStyleIdx="4" presStyleCnt="9"/>
      <dgm:spPr/>
    </dgm:pt>
    <dgm:pt modelId="{D5A77ABF-E268-4344-AFD4-F7B0174FBDE4}" type="pres">
      <dgm:prSet presAssocID="{60274A3F-45C6-4EBA-9889-62FC581BA03E}" presName="hierRoot3" presStyleCnt="0"/>
      <dgm:spPr/>
    </dgm:pt>
    <dgm:pt modelId="{1D22059F-E4BD-44E3-B653-A045048E5760}" type="pres">
      <dgm:prSet presAssocID="{60274A3F-45C6-4EBA-9889-62FC581BA03E}" presName="composite3" presStyleCnt="0"/>
      <dgm:spPr/>
    </dgm:pt>
    <dgm:pt modelId="{8C732014-6D38-47F8-9D87-0B25A01096DD}" type="pres">
      <dgm:prSet presAssocID="{60274A3F-45C6-4EBA-9889-62FC581BA03E}" presName="background3" presStyleLbl="node3" presStyleIdx="4" presStyleCnt="9"/>
      <dgm:spPr/>
    </dgm:pt>
    <dgm:pt modelId="{E21B89AE-700E-4C9C-A4F2-0C342741AE89}" type="pres">
      <dgm:prSet presAssocID="{60274A3F-45C6-4EBA-9889-62FC581BA03E}" presName="text3" presStyleLbl="fgAcc3" presStyleIdx="4" presStyleCnt="9">
        <dgm:presLayoutVars>
          <dgm:chPref val="3"/>
        </dgm:presLayoutVars>
      </dgm:prSet>
      <dgm:spPr/>
    </dgm:pt>
    <dgm:pt modelId="{EA42D71D-0728-4A6D-A845-7028C4F5B11F}" type="pres">
      <dgm:prSet presAssocID="{60274A3F-45C6-4EBA-9889-62FC581BA03E}" presName="hierChild4" presStyleCnt="0"/>
      <dgm:spPr/>
    </dgm:pt>
    <dgm:pt modelId="{30E39CD6-4A77-4731-92B4-9BAEA91A15A0}" type="pres">
      <dgm:prSet presAssocID="{D6273763-957C-43D3-9503-B371CD0EF513}" presName="Name17" presStyleLbl="parChTrans1D3" presStyleIdx="5" presStyleCnt="9"/>
      <dgm:spPr/>
    </dgm:pt>
    <dgm:pt modelId="{4DFF1210-A3E1-4942-A2AC-4FD57D04F813}" type="pres">
      <dgm:prSet presAssocID="{537BF68B-0413-43BB-9F95-D962328AF3BE}" presName="hierRoot3" presStyleCnt="0"/>
      <dgm:spPr/>
    </dgm:pt>
    <dgm:pt modelId="{05652F44-DA09-4B7B-8B80-050417FCF5B7}" type="pres">
      <dgm:prSet presAssocID="{537BF68B-0413-43BB-9F95-D962328AF3BE}" presName="composite3" presStyleCnt="0"/>
      <dgm:spPr/>
    </dgm:pt>
    <dgm:pt modelId="{87D0CDC6-8AA9-49BF-A199-A600EB86A4DA}" type="pres">
      <dgm:prSet presAssocID="{537BF68B-0413-43BB-9F95-D962328AF3BE}" presName="background3" presStyleLbl="node3" presStyleIdx="5" presStyleCnt="9"/>
      <dgm:spPr/>
    </dgm:pt>
    <dgm:pt modelId="{FF9E93D7-B1C3-486B-A908-282D38AE7A68}" type="pres">
      <dgm:prSet presAssocID="{537BF68B-0413-43BB-9F95-D962328AF3BE}" presName="text3" presStyleLbl="fgAcc3" presStyleIdx="5" presStyleCnt="9">
        <dgm:presLayoutVars>
          <dgm:chPref val="3"/>
        </dgm:presLayoutVars>
      </dgm:prSet>
      <dgm:spPr/>
    </dgm:pt>
    <dgm:pt modelId="{01D85737-EE59-4C26-82B3-58B4CDAEED5C}" type="pres">
      <dgm:prSet presAssocID="{537BF68B-0413-43BB-9F95-D962328AF3BE}" presName="hierChild4" presStyleCnt="0"/>
      <dgm:spPr/>
    </dgm:pt>
    <dgm:pt modelId="{F604FE9A-1D73-4AB3-8335-4508091C6E0F}" type="pres">
      <dgm:prSet presAssocID="{55463319-039B-466A-BDE8-B4F22E39DA34}" presName="Name10" presStyleLbl="parChTrans1D2" presStyleIdx="1" presStyleCnt="2"/>
      <dgm:spPr/>
    </dgm:pt>
    <dgm:pt modelId="{1BC589FF-4274-4316-9BF9-FBF3F59D42C4}" type="pres">
      <dgm:prSet presAssocID="{9E88901D-5599-4293-BB39-D144B4BC1826}" presName="hierRoot2" presStyleCnt="0"/>
      <dgm:spPr/>
    </dgm:pt>
    <dgm:pt modelId="{A1C61303-6721-4007-BA1E-49398CFB2242}" type="pres">
      <dgm:prSet presAssocID="{9E88901D-5599-4293-BB39-D144B4BC1826}" presName="composite2" presStyleCnt="0"/>
      <dgm:spPr/>
    </dgm:pt>
    <dgm:pt modelId="{26AFDC2D-9FC1-4E3D-90D1-6A68AAA4598E}" type="pres">
      <dgm:prSet presAssocID="{9E88901D-5599-4293-BB39-D144B4BC1826}" presName="background2" presStyleLbl="node2" presStyleIdx="1" presStyleCnt="2"/>
      <dgm:spPr/>
    </dgm:pt>
    <dgm:pt modelId="{E7F33362-9A1E-4514-8DF1-75C1A7FEE584}" type="pres">
      <dgm:prSet presAssocID="{9E88901D-5599-4293-BB39-D144B4BC1826}" presName="text2" presStyleLbl="fgAcc2" presStyleIdx="1" presStyleCnt="2">
        <dgm:presLayoutVars>
          <dgm:chPref val="3"/>
        </dgm:presLayoutVars>
      </dgm:prSet>
      <dgm:spPr/>
    </dgm:pt>
    <dgm:pt modelId="{D58F8B17-388D-4B5B-A826-C33F39022753}" type="pres">
      <dgm:prSet presAssocID="{9E88901D-5599-4293-BB39-D144B4BC1826}" presName="hierChild3" presStyleCnt="0"/>
      <dgm:spPr/>
    </dgm:pt>
    <dgm:pt modelId="{95242160-1B63-4C4D-91A5-48DAFC11BB89}" type="pres">
      <dgm:prSet presAssocID="{EB5C1D6F-D6A6-4A72-9FB7-30AC8F881DA1}" presName="Name17" presStyleLbl="parChTrans1D3" presStyleIdx="6" presStyleCnt="9"/>
      <dgm:spPr/>
    </dgm:pt>
    <dgm:pt modelId="{426D4370-2593-43AB-A341-AEC4638BB95E}" type="pres">
      <dgm:prSet presAssocID="{3FBB03FD-0BEC-4B45-B734-2271D5F5F29A}" presName="hierRoot3" presStyleCnt="0"/>
      <dgm:spPr/>
    </dgm:pt>
    <dgm:pt modelId="{49B2A9DA-B987-4395-A4EC-5069708A6C34}" type="pres">
      <dgm:prSet presAssocID="{3FBB03FD-0BEC-4B45-B734-2271D5F5F29A}" presName="composite3" presStyleCnt="0"/>
      <dgm:spPr/>
    </dgm:pt>
    <dgm:pt modelId="{131FAF62-567B-46E5-839C-5DF1B93FE9B7}" type="pres">
      <dgm:prSet presAssocID="{3FBB03FD-0BEC-4B45-B734-2271D5F5F29A}" presName="background3" presStyleLbl="node3" presStyleIdx="6" presStyleCnt="9"/>
      <dgm:spPr>
        <a:solidFill>
          <a:schemeClr val="accent6">
            <a:lumMod val="60000"/>
            <a:lumOff val="40000"/>
          </a:schemeClr>
        </a:solidFill>
      </dgm:spPr>
    </dgm:pt>
    <dgm:pt modelId="{C9D6173F-B8CF-4DE5-BD33-AEF2EF87A8E3}" type="pres">
      <dgm:prSet presAssocID="{3FBB03FD-0BEC-4B45-B734-2271D5F5F29A}" presName="text3" presStyleLbl="fgAcc3" presStyleIdx="6" presStyleCnt="9">
        <dgm:presLayoutVars>
          <dgm:chPref val="3"/>
        </dgm:presLayoutVars>
      </dgm:prSet>
      <dgm:spPr/>
    </dgm:pt>
    <dgm:pt modelId="{5F6D54EE-78B7-478A-9FB4-62E3FADD6648}" type="pres">
      <dgm:prSet presAssocID="{3FBB03FD-0BEC-4B45-B734-2271D5F5F29A}" presName="hierChild4" presStyleCnt="0"/>
      <dgm:spPr/>
    </dgm:pt>
    <dgm:pt modelId="{749D049D-B62D-41A2-8AF0-1744FD2CB5C3}" type="pres">
      <dgm:prSet presAssocID="{6B58C393-54E3-45C0-A052-D2C02348A263}" presName="Name17" presStyleLbl="parChTrans1D3" presStyleIdx="7" presStyleCnt="9"/>
      <dgm:spPr/>
    </dgm:pt>
    <dgm:pt modelId="{4F9B17C1-219B-4DBF-A5BE-C189CAF483C9}" type="pres">
      <dgm:prSet presAssocID="{46EE55AD-1BA9-4D43-A284-C43BAA7332AC}" presName="hierRoot3" presStyleCnt="0"/>
      <dgm:spPr/>
    </dgm:pt>
    <dgm:pt modelId="{F869B0AA-0D00-4770-8F93-BF2F659F6293}" type="pres">
      <dgm:prSet presAssocID="{46EE55AD-1BA9-4D43-A284-C43BAA7332AC}" presName="composite3" presStyleCnt="0"/>
      <dgm:spPr/>
    </dgm:pt>
    <dgm:pt modelId="{8EB4A2B0-EAC5-49A4-8E86-A2BE85E6F450}" type="pres">
      <dgm:prSet presAssocID="{46EE55AD-1BA9-4D43-A284-C43BAA7332AC}" presName="background3" presStyleLbl="node3" presStyleIdx="7" presStyleCnt="9"/>
      <dgm:spPr>
        <a:solidFill>
          <a:schemeClr val="accent6">
            <a:lumMod val="60000"/>
            <a:lumOff val="40000"/>
          </a:schemeClr>
        </a:solidFill>
      </dgm:spPr>
    </dgm:pt>
    <dgm:pt modelId="{05FFBB38-F3BD-489F-9F82-4B4B91D86CC2}" type="pres">
      <dgm:prSet presAssocID="{46EE55AD-1BA9-4D43-A284-C43BAA7332AC}" presName="text3" presStyleLbl="fgAcc3" presStyleIdx="7" presStyleCnt="9">
        <dgm:presLayoutVars>
          <dgm:chPref val="3"/>
        </dgm:presLayoutVars>
      </dgm:prSet>
      <dgm:spPr/>
    </dgm:pt>
    <dgm:pt modelId="{FE120113-7AD1-42A5-97CB-A85F3FBAAFF8}" type="pres">
      <dgm:prSet presAssocID="{46EE55AD-1BA9-4D43-A284-C43BAA7332AC}" presName="hierChild4" presStyleCnt="0"/>
      <dgm:spPr/>
    </dgm:pt>
    <dgm:pt modelId="{BDE14D4A-319B-4729-80EF-ED7D7874791E}" type="pres">
      <dgm:prSet presAssocID="{B06D0E27-5B12-4B00-A8D4-1F0B6D857043}" presName="Name17" presStyleLbl="parChTrans1D3" presStyleIdx="8" presStyleCnt="9"/>
      <dgm:spPr/>
    </dgm:pt>
    <dgm:pt modelId="{8944D719-2831-450E-AB19-BA9D9AC152BB}" type="pres">
      <dgm:prSet presAssocID="{76B9273A-C462-4936-94B0-38B962D979EC}" presName="hierRoot3" presStyleCnt="0"/>
      <dgm:spPr/>
    </dgm:pt>
    <dgm:pt modelId="{36BCE7F2-E010-444C-A8AE-9C2D3141B21E}" type="pres">
      <dgm:prSet presAssocID="{76B9273A-C462-4936-94B0-38B962D979EC}" presName="composite3" presStyleCnt="0"/>
      <dgm:spPr/>
    </dgm:pt>
    <dgm:pt modelId="{3F7238C8-7CE9-428E-8225-C5C0439445B0}" type="pres">
      <dgm:prSet presAssocID="{76B9273A-C462-4936-94B0-38B962D979EC}" presName="background3" presStyleLbl="node3" presStyleIdx="8" presStyleCnt="9"/>
      <dgm:spPr>
        <a:solidFill>
          <a:schemeClr val="accent6">
            <a:lumMod val="60000"/>
            <a:lumOff val="40000"/>
          </a:schemeClr>
        </a:solidFill>
      </dgm:spPr>
    </dgm:pt>
    <dgm:pt modelId="{E2398CC3-5075-4C13-93A2-ED5C7CAA3BB8}" type="pres">
      <dgm:prSet presAssocID="{76B9273A-C462-4936-94B0-38B962D979EC}" presName="text3" presStyleLbl="fgAcc3" presStyleIdx="8" presStyleCnt="9">
        <dgm:presLayoutVars>
          <dgm:chPref val="3"/>
        </dgm:presLayoutVars>
      </dgm:prSet>
      <dgm:spPr/>
    </dgm:pt>
    <dgm:pt modelId="{873B898C-BED6-49EE-BD43-44E619175133}" type="pres">
      <dgm:prSet presAssocID="{76B9273A-C462-4936-94B0-38B962D979EC}" presName="hierChild4" presStyleCnt="0"/>
      <dgm:spPr/>
    </dgm:pt>
  </dgm:ptLst>
  <dgm:cxnLst>
    <dgm:cxn modelId="{2018B926-3D63-4E88-8FC6-3C1F2C0A681D}" type="presOf" srcId="{76B9273A-C462-4936-94B0-38B962D979EC}" destId="{E2398CC3-5075-4C13-93A2-ED5C7CAA3BB8}" srcOrd="0" destOrd="0" presId="urn:microsoft.com/office/officeart/2005/8/layout/hierarchy1"/>
    <dgm:cxn modelId="{8A1943A2-64EE-4C95-8E74-D897CCB64512}" srcId="{490F404B-194E-4A68-8289-FDC49A8F0ECA}" destId="{4D2CCC04-7ECD-4D16-B488-F80F81ECCE64}" srcOrd="1" destOrd="0" parTransId="{FDB49BC7-7604-42D6-9765-8C9FE6BF8897}" sibTransId="{1FB26906-48ED-4865-9111-49DC84C234BA}"/>
    <dgm:cxn modelId="{308EB719-2945-4D64-8A7F-2F32E8962F88}" srcId="{541EE8F3-DCE5-4D9D-A889-6E6B51E1048D}" destId="{9E88901D-5599-4293-BB39-D144B4BC1826}" srcOrd="1" destOrd="0" parTransId="{55463319-039B-466A-BDE8-B4F22E39DA34}" sibTransId="{2235530F-0376-4A46-AAF0-AFA75955A5CC}"/>
    <dgm:cxn modelId="{78B76493-CD7B-4DC9-9A55-C15DDDBCB6BA}" type="presOf" srcId="{60274A3F-45C6-4EBA-9889-62FC581BA03E}" destId="{E21B89AE-700E-4C9C-A4F2-0C342741AE89}" srcOrd="0" destOrd="0" presId="urn:microsoft.com/office/officeart/2005/8/layout/hierarchy1"/>
    <dgm:cxn modelId="{7F448DBE-48E3-43F4-A6CF-6CB250180117}" srcId="{9E88901D-5599-4293-BB39-D144B4BC1826}" destId="{3FBB03FD-0BEC-4B45-B734-2271D5F5F29A}" srcOrd="0" destOrd="0" parTransId="{EB5C1D6F-D6A6-4A72-9FB7-30AC8F881DA1}" sibTransId="{73A11502-8D2D-4AEC-955F-ADCD2F4EDEA2}"/>
    <dgm:cxn modelId="{DDCCF19A-0414-409A-8BCC-112961027FA3}" srcId="{9E88901D-5599-4293-BB39-D144B4BC1826}" destId="{46EE55AD-1BA9-4D43-A284-C43BAA7332AC}" srcOrd="1" destOrd="0" parTransId="{6B58C393-54E3-45C0-A052-D2C02348A263}" sibTransId="{D7DBE346-5D39-46F5-8371-80C467FD306E}"/>
    <dgm:cxn modelId="{02509A66-24BA-4D98-BCC7-CD3E0764D74C}" type="presOf" srcId="{A50C1366-D71A-4B55-9FC9-E172B7315C62}" destId="{2EAD4CB0-5C37-45EF-BE1D-492A96EFE202}" srcOrd="0" destOrd="0" presId="urn:microsoft.com/office/officeart/2005/8/layout/hierarchy1"/>
    <dgm:cxn modelId="{44864A8D-3717-4FB7-9BC4-6E413F67CF73}" type="presOf" srcId="{EB5C1D6F-D6A6-4A72-9FB7-30AC8F881DA1}" destId="{95242160-1B63-4C4D-91A5-48DAFC11BB89}" srcOrd="0" destOrd="0" presId="urn:microsoft.com/office/officeart/2005/8/layout/hierarchy1"/>
    <dgm:cxn modelId="{8AB88DB5-6688-44BB-AAC4-51FB001D6750}" type="presOf" srcId="{FDB49BC7-7604-42D6-9765-8C9FE6BF8897}" destId="{23A2F13F-3B3E-4EC1-B78B-5D30366714B3}" srcOrd="0" destOrd="0" presId="urn:microsoft.com/office/officeart/2005/8/layout/hierarchy1"/>
    <dgm:cxn modelId="{76EBA0B8-EB8E-49CE-B6EA-00B6FF1E2DCC}" srcId="{490F404B-194E-4A68-8289-FDC49A8F0ECA}" destId="{60274A3F-45C6-4EBA-9889-62FC581BA03E}" srcOrd="4" destOrd="0" parTransId="{9C015438-DD31-4422-90B3-D650F892912A}" sibTransId="{9A32740A-DA10-466A-B187-6F80A6D63CCE}"/>
    <dgm:cxn modelId="{048D06BE-F885-4216-BB73-9161B2148CC4}" type="presOf" srcId="{9C015438-DD31-4422-90B3-D650F892912A}" destId="{E32EBA15-EFC9-44D2-B653-2EA08350B9D2}" srcOrd="0" destOrd="0" presId="urn:microsoft.com/office/officeart/2005/8/layout/hierarchy1"/>
    <dgm:cxn modelId="{B47CB228-12B3-43EE-8E79-D83EBA1A7CD5}" srcId="{490F404B-194E-4A68-8289-FDC49A8F0ECA}" destId="{A50C1366-D71A-4B55-9FC9-E172B7315C62}" srcOrd="2" destOrd="0" parTransId="{261D0D5A-6993-4A17-95F0-BC0EB9B59C26}" sibTransId="{45204BA2-F938-4EBE-99F4-05F4E98725E3}"/>
    <dgm:cxn modelId="{5543704F-EC54-4DD0-99CC-FF564A48A8A6}" type="presOf" srcId="{B06D0E27-5B12-4B00-A8D4-1F0B6D857043}" destId="{BDE14D4A-319B-4729-80EF-ED7D7874791E}" srcOrd="0" destOrd="0" presId="urn:microsoft.com/office/officeart/2005/8/layout/hierarchy1"/>
    <dgm:cxn modelId="{29CF4D2E-EA18-461C-9871-0DB9991D08D2}" type="presOf" srcId="{537BF68B-0413-43BB-9F95-D962328AF3BE}" destId="{FF9E93D7-B1C3-486B-A908-282D38AE7A68}" srcOrd="0" destOrd="0" presId="urn:microsoft.com/office/officeart/2005/8/layout/hierarchy1"/>
    <dgm:cxn modelId="{2B4C0BE1-AE59-40D9-8245-8A339E3EA9F4}" srcId="{39069B16-1DD0-4767-9A95-0A7F6D92FD55}" destId="{541EE8F3-DCE5-4D9D-A889-6E6B51E1048D}" srcOrd="0" destOrd="0" parTransId="{B35735E1-35EA-4E87-97CC-957E95025BFB}" sibTransId="{410388C2-D70E-434B-8B96-40982145E77C}"/>
    <dgm:cxn modelId="{45557952-5800-4EB7-A013-EE9609DE81BF}" type="presOf" srcId="{490F404B-194E-4A68-8289-FDC49A8F0ECA}" destId="{2C0E94DD-41F8-4AA1-BEB2-3522F1017FB4}" srcOrd="0" destOrd="0" presId="urn:microsoft.com/office/officeart/2005/8/layout/hierarchy1"/>
    <dgm:cxn modelId="{7A0B4008-DE7F-40F6-95B3-D26F6504474E}" type="presOf" srcId="{541EE8F3-DCE5-4D9D-A889-6E6B51E1048D}" destId="{E853ECE3-A6C3-4138-A416-05D7334C5BA5}" srcOrd="0" destOrd="0" presId="urn:microsoft.com/office/officeart/2005/8/layout/hierarchy1"/>
    <dgm:cxn modelId="{5BBFDFD1-86AF-450C-A04F-C29BCD4CCAE2}" type="presOf" srcId="{6B58C393-54E3-45C0-A052-D2C02348A263}" destId="{749D049D-B62D-41A2-8AF0-1744FD2CB5C3}" srcOrd="0" destOrd="0" presId="urn:microsoft.com/office/officeart/2005/8/layout/hierarchy1"/>
    <dgm:cxn modelId="{EDDE6C78-AB7A-412E-8BB8-D7482977AA39}" type="presOf" srcId="{9237E163-1647-4969-A462-EA9F819939F4}" destId="{6058E704-4723-4A38-B9C3-6A03E6A4D391}" srcOrd="0" destOrd="0" presId="urn:microsoft.com/office/officeart/2005/8/layout/hierarchy1"/>
    <dgm:cxn modelId="{77867B98-470D-4DFE-B0F8-F55085C2E617}" type="presOf" srcId="{D6273763-957C-43D3-9503-B371CD0EF513}" destId="{30E39CD6-4A77-4731-92B4-9BAEA91A15A0}" srcOrd="0" destOrd="0" presId="urn:microsoft.com/office/officeart/2005/8/layout/hierarchy1"/>
    <dgm:cxn modelId="{E1AA6FD0-F493-4130-AC2B-6D9043565051}" srcId="{490F404B-194E-4A68-8289-FDC49A8F0ECA}" destId="{537BF68B-0413-43BB-9F95-D962328AF3BE}" srcOrd="5" destOrd="0" parTransId="{D6273763-957C-43D3-9503-B371CD0EF513}" sibTransId="{55997328-E439-4E61-A365-B5BC277E3F97}"/>
    <dgm:cxn modelId="{C25CCF3F-B5B0-4A2C-88D1-93C26A938400}" srcId="{9E88901D-5599-4293-BB39-D144B4BC1826}" destId="{76B9273A-C462-4936-94B0-38B962D979EC}" srcOrd="2" destOrd="0" parTransId="{B06D0E27-5B12-4B00-A8D4-1F0B6D857043}" sibTransId="{4537ECAB-3533-4067-B587-9FE9DA0AF123}"/>
    <dgm:cxn modelId="{85AA07EF-508D-4921-947B-85E1A24B0331}" type="presOf" srcId="{3FBB03FD-0BEC-4B45-B734-2271D5F5F29A}" destId="{C9D6173F-B8CF-4DE5-BD33-AEF2EF87A8E3}" srcOrd="0" destOrd="0" presId="urn:microsoft.com/office/officeart/2005/8/layout/hierarchy1"/>
    <dgm:cxn modelId="{ACA14D65-E248-40E1-9CC8-83D1527C27B2}" type="presOf" srcId="{39069B16-1DD0-4767-9A95-0A7F6D92FD55}" destId="{D5B9E58F-C094-4319-A4F6-CEBDF3394C6F}" srcOrd="0" destOrd="0" presId="urn:microsoft.com/office/officeart/2005/8/layout/hierarchy1"/>
    <dgm:cxn modelId="{A70A7975-163A-41A6-8387-473CE7D3751E}" type="presOf" srcId="{4D2CCC04-7ECD-4D16-B488-F80F81ECCE64}" destId="{3FEF308B-5846-47BE-A3BD-D54056ADC1D6}" srcOrd="0" destOrd="0" presId="urn:microsoft.com/office/officeart/2005/8/layout/hierarchy1"/>
    <dgm:cxn modelId="{96C7E02B-E4B7-4216-85FD-20965A08B1CF}" type="presOf" srcId="{658B68EA-18C1-44AC-B888-CEB662317C9C}" destId="{10C61ABE-C142-4CD7-84DE-81E22CC2E660}" srcOrd="0" destOrd="0" presId="urn:microsoft.com/office/officeart/2005/8/layout/hierarchy1"/>
    <dgm:cxn modelId="{7CBC2ED1-8228-4B1C-BF9C-1E85F8284CBC}" srcId="{490F404B-194E-4A68-8289-FDC49A8F0ECA}" destId="{EE4E82F9-6F66-4873-9442-438DC058D702}" srcOrd="3" destOrd="0" parTransId="{658B68EA-18C1-44AC-B888-CEB662317C9C}" sibTransId="{C82A5228-DFF6-4502-B419-F63B326E9750}"/>
    <dgm:cxn modelId="{B6FD9C3F-A445-43E3-A228-798B04B82BE6}" type="presOf" srcId="{9E88901D-5599-4293-BB39-D144B4BC1826}" destId="{E7F33362-9A1E-4514-8DF1-75C1A7FEE584}" srcOrd="0" destOrd="0" presId="urn:microsoft.com/office/officeart/2005/8/layout/hierarchy1"/>
    <dgm:cxn modelId="{3FC02966-FE0F-4923-B40F-B4C424F02D6B}" srcId="{490F404B-194E-4A68-8289-FDC49A8F0ECA}" destId="{5E2B11D1-9B7A-4D7D-BB93-B79BB1B26737}" srcOrd="0" destOrd="0" parTransId="{D11E6E74-EE6F-44BB-9FCC-961176ADE4AC}" sibTransId="{C9867237-8A95-4666-A6A2-3A9BEA6DB3DD}"/>
    <dgm:cxn modelId="{0CBE89DC-DF7E-436F-AF0D-6679317B795B}" type="presOf" srcId="{5E2B11D1-9B7A-4D7D-BB93-B79BB1B26737}" destId="{9EEAC848-A2BF-4EF5-8766-2BFDEDCC4200}" srcOrd="0" destOrd="0" presId="urn:microsoft.com/office/officeart/2005/8/layout/hierarchy1"/>
    <dgm:cxn modelId="{CDE69AA7-3DD8-4DCC-810E-22D43855ECF5}" type="presOf" srcId="{261D0D5A-6993-4A17-95F0-BC0EB9B59C26}" destId="{C65F92BD-42EB-4C53-B14D-B5F7337CB4CE}" srcOrd="0" destOrd="0" presId="urn:microsoft.com/office/officeart/2005/8/layout/hierarchy1"/>
    <dgm:cxn modelId="{AB4974C0-64D8-4A5B-9645-C1E98378ED05}" srcId="{541EE8F3-DCE5-4D9D-A889-6E6B51E1048D}" destId="{490F404B-194E-4A68-8289-FDC49A8F0ECA}" srcOrd="0" destOrd="0" parTransId="{9237E163-1647-4969-A462-EA9F819939F4}" sibTransId="{5A1880D5-2BB3-4E5C-85BB-51EE832FCFA3}"/>
    <dgm:cxn modelId="{A66CAE69-CD57-42DD-AB66-7A2CC213DFB8}" type="presOf" srcId="{46EE55AD-1BA9-4D43-A284-C43BAA7332AC}" destId="{05FFBB38-F3BD-489F-9F82-4B4B91D86CC2}" srcOrd="0" destOrd="0" presId="urn:microsoft.com/office/officeart/2005/8/layout/hierarchy1"/>
    <dgm:cxn modelId="{41844D3B-2F91-4584-8FFA-7FEB989BCFED}" type="presOf" srcId="{EE4E82F9-6F66-4873-9442-438DC058D702}" destId="{E8894E9E-A855-4677-9111-E37538C6F5D4}" srcOrd="0" destOrd="0" presId="urn:microsoft.com/office/officeart/2005/8/layout/hierarchy1"/>
    <dgm:cxn modelId="{163C4B5E-CD4A-458E-8AB0-6443BA8D68FF}" type="presOf" srcId="{D11E6E74-EE6F-44BB-9FCC-961176ADE4AC}" destId="{02A81A39-1A95-4646-BA24-72FE053DEED6}" srcOrd="0" destOrd="0" presId="urn:microsoft.com/office/officeart/2005/8/layout/hierarchy1"/>
    <dgm:cxn modelId="{71A0C8D5-D3B9-498B-820E-5315FA5D4028}" type="presOf" srcId="{55463319-039B-466A-BDE8-B4F22E39DA34}" destId="{F604FE9A-1D73-4AB3-8335-4508091C6E0F}" srcOrd="0" destOrd="0" presId="urn:microsoft.com/office/officeart/2005/8/layout/hierarchy1"/>
    <dgm:cxn modelId="{E17FAF48-DE9F-4518-B1EC-8BD4A4CA98AA}" type="presParOf" srcId="{D5B9E58F-C094-4319-A4F6-CEBDF3394C6F}" destId="{34C70994-F68E-42B1-8196-4EDA2D5FB0ED}" srcOrd="0" destOrd="0" presId="urn:microsoft.com/office/officeart/2005/8/layout/hierarchy1"/>
    <dgm:cxn modelId="{6DC726B7-1BF4-4A41-88B0-E04F205B6BD3}" type="presParOf" srcId="{34C70994-F68E-42B1-8196-4EDA2D5FB0ED}" destId="{F7E7C62B-9A54-4D57-801D-84902FC6B947}" srcOrd="0" destOrd="0" presId="urn:microsoft.com/office/officeart/2005/8/layout/hierarchy1"/>
    <dgm:cxn modelId="{CF393BD1-ED44-4AE2-AB2F-FB10BC477C1F}" type="presParOf" srcId="{F7E7C62B-9A54-4D57-801D-84902FC6B947}" destId="{7ADBA1C0-7860-477C-9765-B1F0BBCD1FDF}" srcOrd="0" destOrd="0" presId="urn:microsoft.com/office/officeart/2005/8/layout/hierarchy1"/>
    <dgm:cxn modelId="{9FE29838-63F1-4B0F-834B-06FAB77C8E67}" type="presParOf" srcId="{F7E7C62B-9A54-4D57-801D-84902FC6B947}" destId="{E853ECE3-A6C3-4138-A416-05D7334C5BA5}" srcOrd="1" destOrd="0" presId="urn:microsoft.com/office/officeart/2005/8/layout/hierarchy1"/>
    <dgm:cxn modelId="{E027306D-A921-45C1-A17E-9F02919F0062}" type="presParOf" srcId="{34C70994-F68E-42B1-8196-4EDA2D5FB0ED}" destId="{3947A1D9-847A-42A6-BBEB-C6CC658C0A6E}" srcOrd="1" destOrd="0" presId="urn:microsoft.com/office/officeart/2005/8/layout/hierarchy1"/>
    <dgm:cxn modelId="{47AF6CFF-4634-4F4B-867D-A4A50F319521}" type="presParOf" srcId="{3947A1D9-847A-42A6-BBEB-C6CC658C0A6E}" destId="{6058E704-4723-4A38-B9C3-6A03E6A4D391}" srcOrd="0" destOrd="0" presId="urn:microsoft.com/office/officeart/2005/8/layout/hierarchy1"/>
    <dgm:cxn modelId="{3EB0B578-0F77-42C9-A0DE-C46B7EB62414}" type="presParOf" srcId="{3947A1D9-847A-42A6-BBEB-C6CC658C0A6E}" destId="{2C4F8928-0C87-460C-A6D5-9C07A03C1D13}" srcOrd="1" destOrd="0" presId="urn:microsoft.com/office/officeart/2005/8/layout/hierarchy1"/>
    <dgm:cxn modelId="{232E00C6-8573-4D9A-85CE-42D2D0A33446}" type="presParOf" srcId="{2C4F8928-0C87-460C-A6D5-9C07A03C1D13}" destId="{230342BC-540A-4C53-AB87-95CFB3508DE8}" srcOrd="0" destOrd="0" presId="urn:microsoft.com/office/officeart/2005/8/layout/hierarchy1"/>
    <dgm:cxn modelId="{F50506B9-5727-4A7F-9C35-D802079F2EB2}" type="presParOf" srcId="{230342BC-540A-4C53-AB87-95CFB3508DE8}" destId="{C07DEA32-54BF-44F4-964F-E3DF5B05597A}" srcOrd="0" destOrd="0" presId="urn:microsoft.com/office/officeart/2005/8/layout/hierarchy1"/>
    <dgm:cxn modelId="{37497994-890E-4D97-9C59-E4FED5351728}" type="presParOf" srcId="{230342BC-540A-4C53-AB87-95CFB3508DE8}" destId="{2C0E94DD-41F8-4AA1-BEB2-3522F1017FB4}" srcOrd="1" destOrd="0" presId="urn:microsoft.com/office/officeart/2005/8/layout/hierarchy1"/>
    <dgm:cxn modelId="{98A3507A-F2AB-497D-A668-998F512638B2}" type="presParOf" srcId="{2C4F8928-0C87-460C-A6D5-9C07A03C1D13}" destId="{896AE866-D9FF-48C4-B283-625B03F18125}" srcOrd="1" destOrd="0" presId="urn:microsoft.com/office/officeart/2005/8/layout/hierarchy1"/>
    <dgm:cxn modelId="{29FF89B4-5D99-453B-91EA-6389BF001AB9}" type="presParOf" srcId="{896AE866-D9FF-48C4-B283-625B03F18125}" destId="{02A81A39-1A95-4646-BA24-72FE053DEED6}" srcOrd="0" destOrd="0" presId="urn:microsoft.com/office/officeart/2005/8/layout/hierarchy1"/>
    <dgm:cxn modelId="{464BAEB9-3C08-4303-BC48-B9CC62B0FFBD}" type="presParOf" srcId="{896AE866-D9FF-48C4-B283-625B03F18125}" destId="{E43EDD11-51EE-41F0-A7DB-90F13000AF2F}" srcOrd="1" destOrd="0" presId="urn:microsoft.com/office/officeart/2005/8/layout/hierarchy1"/>
    <dgm:cxn modelId="{45F3B15F-023F-4C4A-BE1D-9B294CCA2741}" type="presParOf" srcId="{E43EDD11-51EE-41F0-A7DB-90F13000AF2F}" destId="{E03AA2CF-8226-4F28-B09D-A02B2FC7C164}" srcOrd="0" destOrd="0" presId="urn:microsoft.com/office/officeart/2005/8/layout/hierarchy1"/>
    <dgm:cxn modelId="{DF18B948-33E3-4B82-9B09-EDA116EAE43D}" type="presParOf" srcId="{E03AA2CF-8226-4F28-B09D-A02B2FC7C164}" destId="{AEC28336-8E6A-4395-AC29-5612B2605085}" srcOrd="0" destOrd="0" presId="urn:microsoft.com/office/officeart/2005/8/layout/hierarchy1"/>
    <dgm:cxn modelId="{ECF40C32-7562-4012-BA62-6893D07E751C}" type="presParOf" srcId="{E03AA2CF-8226-4F28-B09D-A02B2FC7C164}" destId="{9EEAC848-A2BF-4EF5-8766-2BFDEDCC4200}" srcOrd="1" destOrd="0" presId="urn:microsoft.com/office/officeart/2005/8/layout/hierarchy1"/>
    <dgm:cxn modelId="{CD9884C3-08BD-4B23-B027-AC9227A73CAA}" type="presParOf" srcId="{E43EDD11-51EE-41F0-A7DB-90F13000AF2F}" destId="{9FA900A7-45EB-4B61-A6B2-9322A06C23C0}" srcOrd="1" destOrd="0" presId="urn:microsoft.com/office/officeart/2005/8/layout/hierarchy1"/>
    <dgm:cxn modelId="{A499C414-EABC-45E9-840A-25CE6C2CE992}" type="presParOf" srcId="{896AE866-D9FF-48C4-B283-625B03F18125}" destId="{23A2F13F-3B3E-4EC1-B78B-5D30366714B3}" srcOrd="2" destOrd="0" presId="urn:microsoft.com/office/officeart/2005/8/layout/hierarchy1"/>
    <dgm:cxn modelId="{BE654C51-2964-4ABF-A74D-20AD8C6B1F7E}" type="presParOf" srcId="{896AE866-D9FF-48C4-B283-625B03F18125}" destId="{847A67DB-68E9-4024-A9AF-C2A690208797}" srcOrd="3" destOrd="0" presId="urn:microsoft.com/office/officeart/2005/8/layout/hierarchy1"/>
    <dgm:cxn modelId="{67152737-BD55-45AE-AC7A-BA35D4F11B9D}" type="presParOf" srcId="{847A67DB-68E9-4024-A9AF-C2A690208797}" destId="{F569002F-1453-4F4C-8F19-5306D20420A9}" srcOrd="0" destOrd="0" presId="urn:microsoft.com/office/officeart/2005/8/layout/hierarchy1"/>
    <dgm:cxn modelId="{31A58ED0-0AA9-4661-ABC2-872383A69B8A}" type="presParOf" srcId="{F569002F-1453-4F4C-8F19-5306D20420A9}" destId="{A5E39B63-B81D-42BA-9B97-6EA21A6E1F24}" srcOrd="0" destOrd="0" presId="urn:microsoft.com/office/officeart/2005/8/layout/hierarchy1"/>
    <dgm:cxn modelId="{8D8838EA-8CB9-4E5D-A64D-B7481FFF81BE}" type="presParOf" srcId="{F569002F-1453-4F4C-8F19-5306D20420A9}" destId="{3FEF308B-5846-47BE-A3BD-D54056ADC1D6}" srcOrd="1" destOrd="0" presId="urn:microsoft.com/office/officeart/2005/8/layout/hierarchy1"/>
    <dgm:cxn modelId="{3FCC17F3-A9E5-4276-A732-DC60B880B550}" type="presParOf" srcId="{847A67DB-68E9-4024-A9AF-C2A690208797}" destId="{94BE2DF9-15CF-421C-ABC4-FF8BA6E52F9A}" srcOrd="1" destOrd="0" presId="urn:microsoft.com/office/officeart/2005/8/layout/hierarchy1"/>
    <dgm:cxn modelId="{8C523B13-EF8E-4A2F-9FBA-5050F52162CC}" type="presParOf" srcId="{896AE866-D9FF-48C4-B283-625B03F18125}" destId="{C65F92BD-42EB-4C53-B14D-B5F7337CB4CE}" srcOrd="4" destOrd="0" presId="urn:microsoft.com/office/officeart/2005/8/layout/hierarchy1"/>
    <dgm:cxn modelId="{96238238-E09E-4DD7-BF34-1577E1102742}" type="presParOf" srcId="{896AE866-D9FF-48C4-B283-625B03F18125}" destId="{7B279E54-517E-4261-A355-AF8EF26E74BB}" srcOrd="5" destOrd="0" presId="urn:microsoft.com/office/officeart/2005/8/layout/hierarchy1"/>
    <dgm:cxn modelId="{D3C561DE-FD43-42EE-B49E-1BFFEDE8240B}" type="presParOf" srcId="{7B279E54-517E-4261-A355-AF8EF26E74BB}" destId="{D7382C4E-A4CC-46D6-9A0B-BF6ACBE751AC}" srcOrd="0" destOrd="0" presId="urn:microsoft.com/office/officeart/2005/8/layout/hierarchy1"/>
    <dgm:cxn modelId="{22278F5F-01F5-4DBB-9956-6C66B05ABAAE}" type="presParOf" srcId="{D7382C4E-A4CC-46D6-9A0B-BF6ACBE751AC}" destId="{5061BA59-ABA8-470D-8425-FDAC03B28DCA}" srcOrd="0" destOrd="0" presId="urn:microsoft.com/office/officeart/2005/8/layout/hierarchy1"/>
    <dgm:cxn modelId="{64EA2FEE-2EA2-4118-B6B3-B19129EE882D}" type="presParOf" srcId="{D7382C4E-A4CC-46D6-9A0B-BF6ACBE751AC}" destId="{2EAD4CB0-5C37-45EF-BE1D-492A96EFE202}" srcOrd="1" destOrd="0" presId="urn:microsoft.com/office/officeart/2005/8/layout/hierarchy1"/>
    <dgm:cxn modelId="{D8EFDE91-143B-4642-A746-F25F6CCE14CC}" type="presParOf" srcId="{7B279E54-517E-4261-A355-AF8EF26E74BB}" destId="{3E0BD68E-3958-4515-9DBD-2539C95237CC}" srcOrd="1" destOrd="0" presId="urn:microsoft.com/office/officeart/2005/8/layout/hierarchy1"/>
    <dgm:cxn modelId="{CD8BE647-56A3-4D71-B19E-EB6888C161BB}" type="presParOf" srcId="{896AE866-D9FF-48C4-B283-625B03F18125}" destId="{10C61ABE-C142-4CD7-84DE-81E22CC2E660}" srcOrd="6" destOrd="0" presId="urn:microsoft.com/office/officeart/2005/8/layout/hierarchy1"/>
    <dgm:cxn modelId="{44AD8211-B7B9-4E37-8460-04AD1CA6FE9D}" type="presParOf" srcId="{896AE866-D9FF-48C4-B283-625B03F18125}" destId="{FBEE5A21-44CA-4B81-826E-3612B583B5CE}" srcOrd="7" destOrd="0" presId="urn:microsoft.com/office/officeart/2005/8/layout/hierarchy1"/>
    <dgm:cxn modelId="{C7D815D1-E396-410F-A372-C89ABD79AB0A}" type="presParOf" srcId="{FBEE5A21-44CA-4B81-826E-3612B583B5CE}" destId="{77B81306-EA9B-42F9-B68A-FBD3065FB8C6}" srcOrd="0" destOrd="0" presId="urn:microsoft.com/office/officeart/2005/8/layout/hierarchy1"/>
    <dgm:cxn modelId="{2BE882F5-D97B-4F8D-B422-06D35D5D8D6D}" type="presParOf" srcId="{77B81306-EA9B-42F9-B68A-FBD3065FB8C6}" destId="{A36D9ABB-1B9C-47C2-8339-35D353B27E3F}" srcOrd="0" destOrd="0" presId="urn:microsoft.com/office/officeart/2005/8/layout/hierarchy1"/>
    <dgm:cxn modelId="{A7536A5C-3AAD-40B9-AFEF-0EB0321F52F6}" type="presParOf" srcId="{77B81306-EA9B-42F9-B68A-FBD3065FB8C6}" destId="{E8894E9E-A855-4677-9111-E37538C6F5D4}" srcOrd="1" destOrd="0" presId="urn:microsoft.com/office/officeart/2005/8/layout/hierarchy1"/>
    <dgm:cxn modelId="{6D4B9EBD-DDC8-4596-A2AF-22C7DECF2698}" type="presParOf" srcId="{FBEE5A21-44CA-4B81-826E-3612B583B5CE}" destId="{7DB9357E-2F75-4995-B1E5-BA18993040B3}" srcOrd="1" destOrd="0" presId="urn:microsoft.com/office/officeart/2005/8/layout/hierarchy1"/>
    <dgm:cxn modelId="{0108528B-DB4B-44F0-99DA-C25AB0361794}" type="presParOf" srcId="{896AE866-D9FF-48C4-B283-625B03F18125}" destId="{E32EBA15-EFC9-44D2-B653-2EA08350B9D2}" srcOrd="8" destOrd="0" presId="urn:microsoft.com/office/officeart/2005/8/layout/hierarchy1"/>
    <dgm:cxn modelId="{84B95D13-CD87-4388-BD92-00395E768E96}" type="presParOf" srcId="{896AE866-D9FF-48C4-B283-625B03F18125}" destId="{D5A77ABF-E268-4344-AFD4-F7B0174FBDE4}" srcOrd="9" destOrd="0" presId="urn:microsoft.com/office/officeart/2005/8/layout/hierarchy1"/>
    <dgm:cxn modelId="{269B670C-4E42-465F-A1BE-94DC87765C8E}" type="presParOf" srcId="{D5A77ABF-E268-4344-AFD4-F7B0174FBDE4}" destId="{1D22059F-E4BD-44E3-B653-A045048E5760}" srcOrd="0" destOrd="0" presId="urn:microsoft.com/office/officeart/2005/8/layout/hierarchy1"/>
    <dgm:cxn modelId="{33749DB5-FD39-4B4A-B107-C1571359356C}" type="presParOf" srcId="{1D22059F-E4BD-44E3-B653-A045048E5760}" destId="{8C732014-6D38-47F8-9D87-0B25A01096DD}" srcOrd="0" destOrd="0" presId="urn:microsoft.com/office/officeart/2005/8/layout/hierarchy1"/>
    <dgm:cxn modelId="{50D0CD51-4263-4C4E-AF56-B63942E47406}" type="presParOf" srcId="{1D22059F-E4BD-44E3-B653-A045048E5760}" destId="{E21B89AE-700E-4C9C-A4F2-0C342741AE89}" srcOrd="1" destOrd="0" presId="urn:microsoft.com/office/officeart/2005/8/layout/hierarchy1"/>
    <dgm:cxn modelId="{DA11FB34-DDA6-4F31-859B-A07484F52D7A}" type="presParOf" srcId="{D5A77ABF-E268-4344-AFD4-F7B0174FBDE4}" destId="{EA42D71D-0728-4A6D-A845-7028C4F5B11F}" srcOrd="1" destOrd="0" presId="urn:microsoft.com/office/officeart/2005/8/layout/hierarchy1"/>
    <dgm:cxn modelId="{D24B5802-7942-4924-A464-99FCB51A5655}" type="presParOf" srcId="{896AE866-D9FF-48C4-B283-625B03F18125}" destId="{30E39CD6-4A77-4731-92B4-9BAEA91A15A0}" srcOrd="10" destOrd="0" presId="urn:microsoft.com/office/officeart/2005/8/layout/hierarchy1"/>
    <dgm:cxn modelId="{4189D1D6-ED8D-4A21-880B-C6805565BE18}" type="presParOf" srcId="{896AE866-D9FF-48C4-B283-625B03F18125}" destId="{4DFF1210-A3E1-4942-A2AC-4FD57D04F813}" srcOrd="11" destOrd="0" presId="urn:microsoft.com/office/officeart/2005/8/layout/hierarchy1"/>
    <dgm:cxn modelId="{EBE45279-E939-4BA7-AB41-AE31ED2D3634}" type="presParOf" srcId="{4DFF1210-A3E1-4942-A2AC-4FD57D04F813}" destId="{05652F44-DA09-4B7B-8B80-050417FCF5B7}" srcOrd="0" destOrd="0" presId="urn:microsoft.com/office/officeart/2005/8/layout/hierarchy1"/>
    <dgm:cxn modelId="{CCFFEA5B-1601-472C-98CF-A39A6407FF66}" type="presParOf" srcId="{05652F44-DA09-4B7B-8B80-050417FCF5B7}" destId="{87D0CDC6-8AA9-49BF-A199-A600EB86A4DA}" srcOrd="0" destOrd="0" presId="urn:microsoft.com/office/officeart/2005/8/layout/hierarchy1"/>
    <dgm:cxn modelId="{E43E30CB-6D5A-40A7-B51D-80055F26DF34}" type="presParOf" srcId="{05652F44-DA09-4B7B-8B80-050417FCF5B7}" destId="{FF9E93D7-B1C3-486B-A908-282D38AE7A68}" srcOrd="1" destOrd="0" presId="urn:microsoft.com/office/officeart/2005/8/layout/hierarchy1"/>
    <dgm:cxn modelId="{0C836804-E45D-425B-BE63-99B1AC77EA83}" type="presParOf" srcId="{4DFF1210-A3E1-4942-A2AC-4FD57D04F813}" destId="{01D85737-EE59-4C26-82B3-58B4CDAEED5C}" srcOrd="1" destOrd="0" presId="urn:microsoft.com/office/officeart/2005/8/layout/hierarchy1"/>
    <dgm:cxn modelId="{795313E7-23CB-4BE5-8970-AC12E0173E74}" type="presParOf" srcId="{3947A1D9-847A-42A6-BBEB-C6CC658C0A6E}" destId="{F604FE9A-1D73-4AB3-8335-4508091C6E0F}" srcOrd="2" destOrd="0" presId="urn:microsoft.com/office/officeart/2005/8/layout/hierarchy1"/>
    <dgm:cxn modelId="{31D0C1B2-1816-4C01-BDC7-9EE4FBB12571}" type="presParOf" srcId="{3947A1D9-847A-42A6-BBEB-C6CC658C0A6E}" destId="{1BC589FF-4274-4316-9BF9-FBF3F59D42C4}" srcOrd="3" destOrd="0" presId="urn:microsoft.com/office/officeart/2005/8/layout/hierarchy1"/>
    <dgm:cxn modelId="{3198901E-669C-4956-9867-23DB0D8A59B3}" type="presParOf" srcId="{1BC589FF-4274-4316-9BF9-FBF3F59D42C4}" destId="{A1C61303-6721-4007-BA1E-49398CFB2242}" srcOrd="0" destOrd="0" presId="urn:microsoft.com/office/officeart/2005/8/layout/hierarchy1"/>
    <dgm:cxn modelId="{5C0C792D-30D0-4BA4-BCB4-C94F49F991DC}" type="presParOf" srcId="{A1C61303-6721-4007-BA1E-49398CFB2242}" destId="{26AFDC2D-9FC1-4E3D-90D1-6A68AAA4598E}" srcOrd="0" destOrd="0" presId="urn:microsoft.com/office/officeart/2005/8/layout/hierarchy1"/>
    <dgm:cxn modelId="{E3244A7D-6521-489F-A178-19430EF319B4}" type="presParOf" srcId="{A1C61303-6721-4007-BA1E-49398CFB2242}" destId="{E7F33362-9A1E-4514-8DF1-75C1A7FEE584}" srcOrd="1" destOrd="0" presId="urn:microsoft.com/office/officeart/2005/8/layout/hierarchy1"/>
    <dgm:cxn modelId="{8616DFD3-0AD2-4E43-A65E-0D17A7C19328}" type="presParOf" srcId="{1BC589FF-4274-4316-9BF9-FBF3F59D42C4}" destId="{D58F8B17-388D-4B5B-A826-C33F39022753}" srcOrd="1" destOrd="0" presId="urn:microsoft.com/office/officeart/2005/8/layout/hierarchy1"/>
    <dgm:cxn modelId="{1EA12AC0-1831-450B-BF8C-FAB9E7EB0A78}" type="presParOf" srcId="{D58F8B17-388D-4B5B-A826-C33F39022753}" destId="{95242160-1B63-4C4D-91A5-48DAFC11BB89}" srcOrd="0" destOrd="0" presId="urn:microsoft.com/office/officeart/2005/8/layout/hierarchy1"/>
    <dgm:cxn modelId="{FA1110C5-BE1B-40F7-9869-81A382079B9E}" type="presParOf" srcId="{D58F8B17-388D-4B5B-A826-C33F39022753}" destId="{426D4370-2593-43AB-A341-AEC4638BB95E}" srcOrd="1" destOrd="0" presId="urn:microsoft.com/office/officeart/2005/8/layout/hierarchy1"/>
    <dgm:cxn modelId="{09170777-3E24-4694-AB04-A718A97897ED}" type="presParOf" srcId="{426D4370-2593-43AB-A341-AEC4638BB95E}" destId="{49B2A9DA-B987-4395-A4EC-5069708A6C34}" srcOrd="0" destOrd="0" presId="urn:microsoft.com/office/officeart/2005/8/layout/hierarchy1"/>
    <dgm:cxn modelId="{20BEB741-3561-470C-B8B0-BFF4B9648483}" type="presParOf" srcId="{49B2A9DA-B987-4395-A4EC-5069708A6C34}" destId="{131FAF62-567B-46E5-839C-5DF1B93FE9B7}" srcOrd="0" destOrd="0" presId="urn:microsoft.com/office/officeart/2005/8/layout/hierarchy1"/>
    <dgm:cxn modelId="{D7CEF313-D0F4-4D77-ACE0-9784E8114901}" type="presParOf" srcId="{49B2A9DA-B987-4395-A4EC-5069708A6C34}" destId="{C9D6173F-B8CF-4DE5-BD33-AEF2EF87A8E3}" srcOrd="1" destOrd="0" presId="urn:microsoft.com/office/officeart/2005/8/layout/hierarchy1"/>
    <dgm:cxn modelId="{B6D0D10F-6884-481B-9A33-9587F8B00E92}" type="presParOf" srcId="{426D4370-2593-43AB-A341-AEC4638BB95E}" destId="{5F6D54EE-78B7-478A-9FB4-62E3FADD6648}" srcOrd="1" destOrd="0" presId="urn:microsoft.com/office/officeart/2005/8/layout/hierarchy1"/>
    <dgm:cxn modelId="{F9D82DAA-63BB-4BF0-AA3F-3F241BCFDE83}" type="presParOf" srcId="{D58F8B17-388D-4B5B-A826-C33F39022753}" destId="{749D049D-B62D-41A2-8AF0-1744FD2CB5C3}" srcOrd="2" destOrd="0" presId="urn:microsoft.com/office/officeart/2005/8/layout/hierarchy1"/>
    <dgm:cxn modelId="{CD875948-6B51-4258-90CC-836FF5B6ACFC}" type="presParOf" srcId="{D58F8B17-388D-4B5B-A826-C33F39022753}" destId="{4F9B17C1-219B-4DBF-A5BE-C189CAF483C9}" srcOrd="3" destOrd="0" presId="urn:microsoft.com/office/officeart/2005/8/layout/hierarchy1"/>
    <dgm:cxn modelId="{4D3C1BB6-1A5E-49DA-B6B9-0ED23B75185E}" type="presParOf" srcId="{4F9B17C1-219B-4DBF-A5BE-C189CAF483C9}" destId="{F869B0AA-0D00-4770-8F93-BF2F659F6293}" srcOrd="0" destOrd="0" presId="urn:microsoft.com/office/officeart/2005/8/layout/hierarchy1"/>
    <dgm:cxn modelId="{BEDBDC86-AF01-4A46-8292-C2962BDADA25}" type="presParOf" srcId="{F869B0AA-0D00-4770-8F93-BF2F659F6293}" destId="{8EB4A2B0-EAC5-49A4-8E86-A2BE85E6F450}" srcOrd="0" destOrd="0" presId="urn:microsoft.com/office/officeart/2005/8/layout/hierarchy1"/>
    <dgm:cxn modelId="{53C24B70-A986-40BB-B964-6DB68DCAF4A9}" type="presParOf" srcId="{F869B0AA-0D00-4770-8F93-BF2F659F6293}" destId="{05FFBB38-F3BD-489F-9F82-4B4B91D86CC2}" srcOrd="1" destOrd="0" presId="urn:microsoft.com/office/officeart/2005/8/layout/hierarchy1"/>
    <dgm:cxn modelId="{7DF0E5FD-C5E8-48AE-AB83-ADFDF3DF8CF2}" type="presParOf" srcId="{4F9B17C1-219B-4DBF-A5BE-C189CAF483C9}" destId="{FE120113-7AD1-42A5-97CB-A85F3FBAAFF8}" srcOrd="1" destOrd="0" presId="urn:microsoft.com/office/officeart/2005/8/layout/hierarchy1"/>
    <dgm:cxn modelId="{105F62C5-1F27-4316-A491-66A874EF0190}" type="presParOf" srcId="{D58F8B17-388D-4B5B-A826-C33F39022753}" destId="{BDE14D4A-319B-4729-80EF-ED7D7874791E}" srcOrd="4" destOrd="0" presId="urn:microsoft.com/office/officeart/2005/8/layout/hierarchy1"/>
    <dgm:cxn modelId="{BB1E779C-9F05-4980-96CF-0B8C2FB7ED03}" type="presParOf" srcId="{D58F8B17-388D-4B5B-A826-C33F39022753}" destId="{8944D719-2831-450E-AB19-BA9D9AC152BB}" srcOrd="5" destOrd="0" presId="urn:microsoft.com/office/officeart/2005/8/layout/hierarchy1"/>
    <dgm:cxn modelId="{DB573A29-CAFA-4F67-B9AC-1ADFF9C1D963}" type="presParOf" srcId="{8944D719-2831-450E-AB19-BA9D9AC152BB}" destId="{36BCE7F2-E010-444C-A8AE-9C2D3141B21E}" srcOrd="0" destOrd="0" presId="urn:microsoft.com/office/officeart/2005/8/layout/hierarchy1"/>
    <dgm:cxn modelId="{853AE356-DC5A-4940-9813-B6F7BB727134}" type="presParOf" srcId="{36BCE7F2-E010-444C-A8AE-9C2D3141B21E}" destId="{3F7238C8-7CE9-428E-8225-C5C0439445B0}" srcOrd="0" destOrd="0" presId="urn:microsoft.com/office/officeart/2005/8/layout/hierarchy1"/>
    <dgm:cxn modelId="{4988F56D-4E59-4115-BBAF-045FE25FB482}" type="presParOf" srcId="{36BCE7F2-E010-444C-A8AE-9C2D3141B21E}" destId="{E2398CC3-5075-4C13-93A2-ED5C7CAA3BB8}" srcOrd="1" destOrd="0" presId="urn:microsoft.com/office/officeart/2005/8/layout/hierarchy1"/>
    <dgm:cxn modelId="{3588E647-A080-4DE6-B8C6-6680C0A9C1D3}" type="presParOf" srcId="{8944D719-2831-450E-AB19-BA9D9AC152BB}" destId="{873B898C-BED6-49EE-BD43-44E6191751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14D4A-319B-4729-80EF-ED7D7874791E}">
      <dsp:nvSpPr>
        <dsp:cNvPr id="0" name=""/>
        <dsp:cNvSpPr/>
      </dsp:nvSpPr>
      <dsp:spPr>
        <a:xfrm>
          <a:off x="8741285" y="2431035"/>
          <a:ext cx="1179025" cy="280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89"/>
              </a:lnTo>
              <a:lnTo>
                <a:pt x="1179025" y="191189"/>
              </a:lnTo>
              <a:lnTo>
                <a:pt x="1179025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D049D-B62D-41A2-8AF0-1744FD2CB5C3}">
      <dsp:nvSpPr>
        <dsp:cNvPr id="0" name=""/>
        <dsp:cNvSpPr/>
      </dsp:nvSpPr>
      <dsp:spPr>
        <a:xfrm>
          <a:off x="8695565" y="2431035"/>
          <a:ext cx="91440" cy="2805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42160-1B63-4C4D-91A5-48DAFC11BB89}">
      <dsp:nvSpPr>
        <dsp:cNvPr id="0" name=""/>
        <dsp:cNvSpPr/>
      </dsp:nvSpPr>
      <dsp:spPr>
        <a:xfrm>
          <a:off x="7562259" y="2431035"/>
          <a:ext cx="1179025" cy="280554"/>
        </a:xfrm>
        <a:custGeom>
          <a:avLst/>
          <a:gdLst/>
          <a:ahLst/>
          <a:cxnLst/>
          <a:rect l="0" t="0" r="0" b="0"/>
          <a:pathLst>
            <a:path>
              <a:moveTo>
                <a:pt x="1179025" y="0"/>
              </a:moveTo>
              <a:lnTo>
                <a:pt x="1179025" y="191189"/>
              </a:lnTo>
              <a:lnTo>
                <a:pt x="0" y="191189"/>
              </a:lnTo>
              <a:lnTo>
                <a:pt x="0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4FE9A-1D73-4AB3-8335-4508091C6E0F}">
      <dsp:nvSpPr>
        <dsp:cNvPr id="0" name=""/>
        <dsp:cNvSpPr/>
      </dsp:nvSpPr>
      <dsp:spPr>
        <a:xfrm>
          <a:off x="6088477" y="1537923"/>
          <a:ext cx="2652807" cy="280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89"/>
              </a:lnTo>
              <a:lnTo>
                <a:pt x="2652807" y="191189"/>
              </a:lnTo>
              <a:lnTo>
                <a:pt x="2652807" y="2805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39CD6-4A77-4731-92B4-9BAEA91A15A0}">
      <dsp:nvSpPr>
        <dsp:cNvPr id="0" name=""/>
        <dsp:cNvSpPr/>
      </dsp:nvSpPr>
      <dsp:spPr>
        <a:xfrm>
          <a:off x="3435669" y="2431035"/>
          <a:ext cx="2947564" cy="280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89"/>
              </a:lnTo>
              <a:lnTo>
                <a:pt x="2947564" y="191189"/>
              </a:lnTo>
              <a:lnTo>
                <a:pt x="2947564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EBA15-EFC9-44D2-B653-2EA08350B9D2}">
      <dsp:nvSpPr>
        <dsp:cNvPr id="0" name=""/>
        <dsp:cNvSpPr/>
      </dsp:nvSpPr>
      <dsp:spPr>
        <a:xfrm>
          <a:off x="3435669" y="2431035"/>
          <a:ext cx="1768538" cy="280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89"/>
              </a:lnTo>
              <a:lnTo>
                <a:pt x="1768538" y="191189"/>
              </a:lnTo>
              <a:lnTo>
                <a:pt x="1768538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61ABE-C142-4CD7-84DE-81E22CC2E660}">
      <dsp:nvSpPr>
        <dsp:cNvPr id="0" name=""/>
        <dsp:cNvSpPr/>
      </dsp:nvSpPr>
      <dsp:spPr>
        <a:xfrm>
          <a:off x="3435669" y="2431035"/>
          <a:ext cx="589512" cy="280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89"/>
              </a:lnTo>
              <a:lnTo>
                <a:pt x="589512" y="191189"/>
              </a:lnTo>
              <a:lnTo>
                <a:pt x="589512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2BD-42EB-4C53-B14D-B5F7337CB4CE}">
      <dsp:nvSpPr>
        <dsp:cNvPr id="0" name=""/>
        <dsp:cNvSpPr/>
      </dsp:nvSpPr>
      <dsp:spPr>
        <a:xfrm>
          <a:off x="2846156" y="2431035"/>
          <a:ext cx="589512" cy="280554"/>
        </a:xfrm>
        <a:custGeom>
          <a:avLst/>
          <a:gdLst/>
          <a:ahLst/>
          <a:cxnLst/>
          <a:rect l="0" t="0" r="0" b="0"/>
          <a:pathLst>
            <a:path>
              <a:moveTo>
                <a:pt x="589512" y="0"/>
              </a:moveTo>
              <a:lnTo>
                <a:pt x="589512" y="191189"/>
              </a:lnTo>
              <a:lnTo>
                <a:pt x="0" y="191189"/>
              </a:lnTo>
              <a:lnTo>
                <a:pt x="0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2F13F-3B3E-4EC1-B78B-5D30366714B3}">
      <dsp:nvSpPr>
        <dsp:cNvPr id="0" name=""/>
        <dsp:cNvSpPr/>
      </dsp:nvSpPr>
      <dsp:spPr>
        <a:xfrm>
          <a:off x="1667130" y="2431035"/>
          <a:ext cx="1768538" cy="280554"/>
        </a:xfrm>
        <a:custGeom>
          <a:avLst/>
          <a:gdLst/>
          <a:ahLst/>
          <a:cxnLst/>
          <a:rect l="0" t="0" r="0" b="0"/>
          <a:pathLst>
            <a:path>
              <a:moveTo>
                <a:pt x="1768538" y="0"/>
              </a:moveTo>
              <a:lnTo>
                <a:pt x="1768538" y="191189"/>
              </a:lnTo>
              <a:lnTo>
                <a:pt x="0" y="191189"/>
              </a:lnTo>
              <a:lnTo>
                <a:pt x="0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81A39-1A95-4646-BA24-72FE053DEED6}">
      <dsp:nvSpPr>
        <dsp:cNvPr id="0" name=""/>
        <dsp:cNvSpPr/>
      </dsp:nvSpPr>
      <dsp:spPr>
        <a:xfrm>
          <a:off x="488105" y="2431035"/>
          <a:ext cx="2947564" cy="280554"/>
        </a:xfrm>
        <a:custGeom>
          <a:avLst/>
          <a:gdLst/>
          <a:ahLst/>
          <a:cxnLst/>
          <a:rect l="0" t="0" r="0" b="0"/>
          <a:pathLst>
            <a:path>
              <a:moveTo>
                <a:pt x="2947564" y="0"/>
              </a:moveTo>
              <a:lnTo>
                <a:pt x="2947564" y="191189"/>
              </a:lnTo>
              <a:lnTo>
                <a:pt x="0" y="191189"/>
              </a:lnTo>
              <a:lnTo>
                <a:pt x="0" y="280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8E704-4723-4A38-B9C3-6A03E6A4D391}">
      <dsp:nvSpPr>
        <dsp:cNvPr id="0" name=""/>
        <dsp:cNvSpPr/>
      </dsp:nvSpPr>
      <dsp:spPr>
        <a:xfrm>
          <a:off x="3435669" y="1537923"/>
          <a:ext cx="2652807" cy="280554"/>
        </a:xfrm>
        <a:custGeom>
          <a:avLst/>
          <a:gdLst/>
          <a:ahLst/>
          <a:cxnLst/>
          <a:rect l="0" t="0" r="0" b="0"/>
          <a:pathLst>
            <a:path>
              <a:moveTo>
                <a:pt x="2652807" y="0"/>
              </a:moveTo>
              <a:lnTo>
                <a:pt x="2652807" y="191189"/>
              </a:lnTo>
              <a:lnTo>
                <a:pt x="0" y="191189"/>
              </a:lnTo>
              <a:lnTo>
                <a:pt x="0" y="2805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BA1C0-7860-477C-9765-B1F0BBCD1FDF}">
      <dsp:nvSpPr>
        <dsp:cNvPr id="0" name=""/>
        <dsp:cNvSpPr/>
      </dsp:nvSpPr>
      <dsp:spPr>
        <a:xfrm>
          <a:off x="5606148" y="925365"/>
          <a:ext cx="964657" cy="6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3ECE3-A6C3-4138-A416-05D7334C5BA5}">
      <dsp:nvSpPr>
        <dsp:cNvPr id="0" name=""/>
        <dsp:cNvSpPr/>
      </dsp:nvSpPr>
      <dsp:spPr>
        <a:xfrm>
          <a:off x="5713332" y="1027190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NIF</a:t>
          </a:r>
          <a:endParaRPr lang="es-MX" sz="1100" kern="1200" dirty="0"/>
        </a:p>
      </dsp:txBody>
      <dsp:txXfrm>
        <a:off x="5731273" y="1045131"/>
        <a:ext cx="928775" cy="576675"/>
      </dsp:txXfrm>
    </dsp:sp>
    <dsp:sp modelId="{C07DEA32-54BF-44F4-964F-E3DF5B05597A}">
      <dsp:nvSpPr>
        <dsp:cNvPr id="0" name=""/>
        <dsp:cNvSpPr/>
      </dsp:nvSpPr>
      <dsp:spPr>
        <a:xfrm>
          <a:off x="2953340" y="1818477"/>
          <a:ext cx="964657" cy="6125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E94DD-41F8-4AA1-BEB2-3522F1017FB4}">
      <dsp:nvSpPr>
        <dsp:cNvPr id="0" name=""/>
        <dsp:cNvSpPr/>
      </dsp:nvSpPr>
      <dsp:spPr>
        <a:xfrm>
          <a:off x="3060524" y="1920302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Marco Conceptual</a:t>
          </a:r>
          <a:endParaRPr lang="es-MX" sz="1100" kern="1200" dirty="0"/>
        </a:p>
      </dsp:txBody>
      <dsp:txXfrm>
        <a:off x="3078465" y="1938243"/>
        <a:ext cx="928775" cy="576675"/>
      </dsp:txXfrm>
    </dsp:sp>
    <dsp:sp modelId="{AEC28336-8E6A-4395-AC29-5612B2605085}">
      <dsp:nvSpPr>
        <dsp:cNvPr id="0" name=""/>
        <dsp:cNvSpPr/>
      </dsp:nvSpPr>
      <dsp:spPr>
        <a:xfrm>
          <a:off x="5776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AC848-A2BF-4EF5-8766-2BFDEDCC4200}">
      <dsp:nvSpPr>
        <dsp:cNvPr id="0" name=""/>
        <dsp:cNvSpPr/>
      </dsp:nvSpPr>
      <dsp:spPr>
        <a:xfrm>
          <a:off x="112960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Postulados básicos</a:t>
          </a:r>
          <a:endParaRPr lang="es-MX" sz="1100" kern="1200" dirty="0"/>
        </a:p>
      </dsp:txBody>
      <dsp:txXfrm>
        <a:off x="130901" y="2831355"/>
        <a:ext cx="928775" cy="576675"/>
      </dsp:txXfrm>
    </dsp:sp>
    <dsp:sp modelId="{A5E39B63-B81D-42BA-9B97-6EA21A6E1F24}">
      <dsp:nvSpPr>
        <dsp:cNvPr id="0" name=""/>
        <dsp:cNvSpPr/>
      </dsp:nvSpPr>
      <dsp:spPr>
        <a:xfrm>
          <a:off x="1184802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F308B-5846-47BE-A3BD-D54056ADC1D6}">
      <dsp:nvSpPr>
        <dsp:cNvPr id="0" name=""/>
        <dsp:cNvSpPr/>
      </dsp:nvSpPr>
      <dsp:spPr>
        <a:xfrm>
          <a:off x="1291986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Necesidades de los usuarios</a:t>
          </a:r>
        </a:p>
      </dsp:txBody>
      <dsp:txXfrm>
        <a:off x="1309927" y="2831355"/>
        <a:ext cx="928775" cy="576675"/>
      </dsp:txXfrm>
    </dsp:sp>
    <dsp:sp modelId="{5061BA59-ABA8-470D-8425-FDAC03B28DCA}">
      <dsp:nvSpPr>
        <dsp:cNvPr id="0" name=""/>
        <dsp:cNvSpPr/>
      </dsp:nvSpPr>
      <dsp:spPr>
        <a:xfrm>
          <a:off x="2363827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D4CB0-5C37-45EF-BE1D-492A96EFE202}">
      <dsp:nvSpPr>
        <dsp:cNvPr id="0" name=""/>
        <dsp:cNvSpPr/>
      </dsp:nvSpPr>
      <dsp:spPr>
        <a:xfrm>
          <a:off x="2471011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Características de la información</a:t>
          </a:r>
        </a:p>
      </dsp:txBody>
      <dsp:txXfrm>
        <a:off x="2488952" y="2831355"/>
        <a:ext cx="928775" cy="576675"/>
      </dsp:txXfrm>
    </dsp:sp>
    <dsp:sp modelId="{A36D9ABB-1B9C-47C2-8339-35D353B27E3F}">
      <dsp:nvSpPr>
        <dsp:cNvPr id="0" name=""/>
        <dsp:cNvSpPr/>
      </dsp:nvSpPr>
      <dsp:spPr>
        <a:xfrm>
          <a:off x="3542853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94E9E-A855-4677-9111-E37538C6F5D4}">
      <dsp:nvSpPr>
        <dsp:cNvPr id="0" name=""/>
        <dsp:cNvSpPr/>
      </dsp:nvSpPr>
      <dsp:spPr>
        <a:xfrm>
          <a:off x="3650037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Elementos de los Estados Financieros</a:t>
          </a:r>
        </a:p>
      </dsp:txBody>
      <dsp:txXfrm>
        <a:off x="3667978" y="2831355"/>
        <a:ext cx="928775" cy="576675"/>
      </dsp:txXfrm>
    </dsp:sp>
    <dsp:sp modelId="{8C732014-6D38-47F8-9D87-0B25A01096DD}">
      <dsp:nvSpPr>
        <dsp:cNvPr id="0" name=""/>
        <dsp:cNvSpPr/>
      </dsp:nvSpPr>
      <dsp:spPr>
        <a:xfrm>
          <a:off x="4721879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B89AE-700E-4C9C-A4F2-0C342741AE89}">
      <dsp:nvSpPr>
        <dsp:cNvPr id="0" name=""/>
        <dsp:cNvSpPr/>
      </dsp:nvSpPr>
      <dsp:spPr>
        <a:xfrm>
          <a:off x="4829063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Conceptos de valuación</a:t>
          </a:r>
        </a:p>
      </dsp:txBody>
      <dsp:txXfrm>
        <a:off x="4847004" y="2831355"/>
        <a:ext cx="928775" cy="576675"/>
      </dsp:txXfrm>
    </dsp:sp>
    <dsp:sp modelId="{87D0CDC6-8AA9-49BF-A199-A600EB86A4DA}">
      <dsp:nvSpPr>
        <dsp:cNvPr id="0" name=""/>
        <dsp:cNvSpPr/>
      </dsp:nvSpPr>
      <dsp:spPr>
        <a:xfrm>
          <a:off x="5900904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E93D7-B1C3-486B-A908-282D38AE7A68}">
      <dsp:nvSpPr>
        <dsp:cNvPr id="0" name=""/>
        <dsp:cNvSpPr/>
      </dsp:nvSpPr>
      <dsp:spPr>
        <a:xfrm>
          <a:off x="6008089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Conceptos de presentación y revelación </a:t>
          </a:r>
        </a:p>
      </dsp:txBody>
      <dsp:txXfrm>
        <a:off x="6026030" y="2831355"/>
        <a:ext cx="928775" cy="576675"/>
      </dsp:txXfrm>
    </dsp:sp>
    <dsp:sp modelId="{26AFDC2D-9FC1-4E3D-90D1-6A68AAA4598E}">
      <dsp:nvSpPr>
        <dsp:cNvPr id="0" name=""/>
        <dsp:cNvSpPr/>
      </dsp:nvSpPr>
      <dsp:spPr>
        <a:xfrm>
          <a:off x="8258956" y="1818477"/>
          <a:ext cx="964657" cy="6125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33362-9A1E-4514-8DF1-75C1A7FEE584}">
      <dsp:nvSpPr>
        <dsp:cNvPr id="0" name=""/>
        <dsp:cNvSpPr/>
      </dsp:nvSpPr>
      <dsp:spPr>
        <a:xfrm>
          <a:off x="8366140" y="1920302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Normas particulares</a:t>
          </a:r>
          <a:endParaRPr lang="es-MX" sz="1100" kern="1200" dirty="0"/>
        </a:p>
      </dsp:txBody>
      <dsp:txXfrm>
        <a:off x="8384081" y="1938243"/>
        <a:ext cx="928775" cy="576675"/>
      </dsp:txXfrm>
    </dsp:sp>
    <dsp:sp modelId="{131FAF62-567B-46E5-839C-5DF1B93FE9B7}">
      <dsp:nvSpPr>
        <dsp:cNvPr id="0" name=""/>
        <dsp:cNvSpPr/>
      </dsp:nvSpPr>
      <dsp:spPr>
        <a:xfrm>
          <a:off x="7079930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6173F-B8CF-4DE5-BD33-AEF2EF87A8E3}">
      <dsp:nvSpPr>
        <dsp:cNvPr id="0" name=""/>
        <dsp:cNvSpPr/>
      </dsp:nvSpPr>
      <dsp:spPr>
        <a:xfrm>
          <a:off x="7187114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 los estados financieros en su conjunto</a:t>
          </a:r>
          <a:endParaRPr lang="es-MX" sz="1100" kern="1200" dirty="0"/>
        </a:p>
      </dsp:txBody>
      <dsp:txXfrm>
        <a:off x="7205055" y="2831355"/>
        <a:ext cx="928775" cy="576675"/>
      </dsp:txXfrm>
    </dsp:sp>
    <dsp:sp modelId="{8EB4A2B0-EAC5-49A4-8E86-A2BE85E6F450}">
      <dsp:nvSpPr>
        <dsp:cNvPr id="0" name=""/>
        <dsp:cNvSpPr/>
      </dsp:nvSpPr>
      <dsp:spPr>
        <a:xfrm>
          <a:off x="8258956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FBB38-F3BD-489F-9F82-4B4B91D86CC2}">
      <dsp:nvSpPr>
        <dsp:cNvPr id="0" name=""/>
        <dsp:cNvSpPr/>
      </dsp:nvSpPr>
      <dsp:spPr>
        <a:xfrm>
          <a:off x="8366140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 partidas especiales en los estados</a:t>
          </a:r>
          <a:endParaRPr lang="es-MX" sz="1100" kern="1200" dirty="0"/>
        </a:p>
      </dsp:txBody>
      <dsp:txXfrm>
        <a:off x="8384081" y="2831355"/>
        <a:ext cx="928775" cy="576675"/>
      </dsp:txXfrm>
    </dsp:sp>
    <dsp:sp modelId="{3F7238C8-7CE9-428E-8225-C5C0439445B0}">
      <dsp:nvSpPr>
        <dsp:cNvPr id="0" name=""/>
        <dsp:cNvSpPr/>
      </dsp:nvSpPr>
      <dsp:spPr>
        <a:xfrm>
          <a:off x="9437982" y="2711589"/>
          <a:ext cx="964657" cy="61255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98CC3-5075-4C13-93A2-ED5C7CAA3BB8}">
      <dsp:nvSpPr>
        <dsp:cNvPr id="0" name=""/>
        <dsp:cNvSpPr/>
      </dsp:nvSpPr>
      <dsp:spPr>
        <a:xfrm>
          <a:off x="9545166" y="2813414"/>
          <a:ext cx="964657" cy="612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 actividades especiales</a:t>
          </a:r>
          <a:endParaRPr lang="es-MX" sz="1100" kern="1200" dirty="0"/>
        </a:p>
      </dsp:txBody>
      <dsp:txXfrm>
        <a:off x="9563107" y="2831355"/>
        <a:ext cx="928775" cy="576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52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57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91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32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26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26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01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34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7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73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0AC0-0A9B-444C-BE89-0A6B5B53E25D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41B7-113E-4DDA-B059-F65EDD3C4B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63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NIF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262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Relevancia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Para que la información sea relevante debe: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a) servir de base en la elaboración de predicciones y en su confirmación (posibilidad de predicción y confirmación); 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b) mostrar los aspectos más significativos de la entidad reconocidos contablemente (importancia relativa).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Comprensibilidad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Una cualidad esencial de la información proporcionada en los estados financieros es que facilite su entendimiento a los usuarios generales. Para este propósito es fundamental que, a su vez, los usuarios generales tengan la capacidad de analizar la información financiera, así como, un conocimiento suficiente de las actividades económicas y de los negocios.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Comparabilidad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Para que la información financiera sea comparable debe permitir a los usuarios generales identificar y analizar las diferencias y similitudes con la información de la misma entidad y con la de otras entidades, a lo largo del tiempo. </a:t>
            </a:r>
          </a:p>
          <a:p>
            <a:pPr algn="just">
              <a:buFont typeface="Wingdings 2" panose="05020102010507070707" pitchFamily="18" charset="2"/>
              <a:buNone/>
            </a:pPr>
            <a:endParaRPr lang="es-MX" dirty="0" smtClean="0"/>
          </a:p>
          <a:p>
            <a:pPr algn="just">
              <a:buFont typeface="Wingdings 2" panose="05020102010507070707" pitchFamily="18" charset="2"/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699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Restricciones en las características de la información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Oportunidad</a:t>
            </a:r>
          </a:p>
          <a:p>
            <a:r>
              <a:rPr lang="es-MX" dirty="0" smtClean="0"/>
              <a:t>Relación costo-beneficio</a:t>
            </a:r>
          </a:p>
          <a:p>
            <a:r>
              <a:rPr lang="es-MX" dirty="0" smtClean="0"/>
              <a:t>Equilibrio entre todas las </a:t>
            </a:r>
            <a:r>
              <a:rPr lang="es-MX" dirty="0" err="1" smtClean="0"/>
              <a:t>caracteristicas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912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Estados Financieros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Estado de Resultado Integral (estado de actividades)</a:t>
            </a:r>
          </a:p>
          <a:p>
            <a:r>
              <a:rPr lang="es-MX" dirty="0" smtClean="0"/>
              <a:t>Estado de Cambios en el Capital Contable</a:t>
            </a:r>
          </a:p>
          <a:p>
            <a:r>
              <a:rPr lang="es-MX" dirty="0" smtClean="0"/>
              <a:t>Estado de Situación Financiera</a:t>
            </a:r>
          </a:p>
          <a:p>
            <a:r>
              <a:rPr lang="es-MX" dirty="0" smtClean="0"/>
              <a:t>Estado de Flujo de Efectivo (origen y aplicación de recursos)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498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867" y="530339"/>
            <a:ext cx="6424613" cy="60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7690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47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Postulados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1.- Sustancia Económica</a:t>
            </a:r>
          </a:p>
          <a:p>
            <a:pPr lvl="1"/>
            <a:r>
              <a:rPr lang="es-MX" dirty="0" smtClean="0"/>
              <a:t>Prevalece la sustancia sobre la forma.</a:t>
            </a:r>
          </a:p>
          <a:p>
            <a:r>
              <a:rPr lang="es-MX" dirty="0" smtClean="0"/>
              <a:t>2.- Entidad Económica</a:t>
            </a:r>
          </a:p>
          <a:p>
            <a:pPr lvl="1"/>
            <a:r>
              <a:rPr lang="es-MX" dirty="0" smtClean="0"/>
              <a:t>La personalidad de la Entidad es independiente de la de sus accionistas.</a:t>
            </a:r>
          </a:p>
          <a:p>
            <a:r>
              <a:rPr lang="es-MX" dirty="0" smtClean="0"/>
              <a:t>3.- Negocio en Marcha</a:t>
            </a:r>
          </a:p>
          <a:p>
            <a:pPr lvl="1"/>
            <a:r>
              <a:rPr lang="es-MX" dirty="0" smtClean="0"/>
              <a:t>La entidad económica se presume en existencia permanente, salvo prueba en contrario.</a:t>
            </a:r>
          </a:p>
          <a:p>
            <a:r>
              <a:rPr lang="es-MX" dirty="0" smtClean="0"/>
              <a:t>4.- </a:t>
            </a:r>
            <a:r>
              <a:rPr lang="es-MX" dirty="0" err="1" smtClean="0"/>
              <a:t>Devengación</a:t>
            </a:r>
            <a:r>
              <a:rPr lang="es-MX" dirty="0" smtClean="0"/>
              <a:t> Contable</a:t>
            </a:r>
          </a:p>
          <a:p>
            <a:pPr lvl="1"/>
            <a:r>
              <a:rPr lang="es-MX" dirty="0" smtClean="0"/>
              <a:t>Las transacciones deben reconocerse en el momento que ocurren, en un periodo convencional. Periodo Contable.</a:t>
            </a:r>
          </a:p>
          <a:p>
            <a:r>
              <a:rPr lang="es-MX" dirty="0" smtClean="0"/>
              <a:t>5.- Asociación de costos y gastos con ingresos</a:t>
            </a:r>
          </a:p>
          <a:p>
            <a:pPr lvl="1"/>
            <a:r>
              <a:rPr lang="es-MX" dirty="0" smtClean="0"/>
              <a:t>Los costos y gastos deben identificarse con el ingreso que generen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525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Postulados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6.- Valuación</a:t>
            </a:r>
          </a:p>
          <a:p>
            <a:pPr lvl="1"/>
            <a:r>
              <a:rPr lang="es-MX" dirty="0" smtClean="0"/>
              <a:t>Los efectos financieros deben cuantificarse en términos monetarios.</a:t>
            </a:r>
          </a:p>
          <a:p>
            <a:r>
              <a:rPr lang="es-MX" dirty="0" smtClean="0"/>
              <a:t>7.- Dualidad Económica</a:t>
            </a:r>
          </a:p>
          <a:p>
            <a:pPr lvl="1"/>
            <a:r>
              <a:rPr lang="es-MX" dirty="0" smtClean="0"/>
              <a:t>La estructura financiera de la entidad está constituida por los recursos que dispone y las fuentes para obtenerlos</a:t>
            </a:r>
          </a:p>
          <a:p>
            <a:r>
              <a:rPr lang="es-MX" dirty="0" smtClean="0"/>
              <a:t>8.- Consistencia</a:t>
            </a:r>
          </a:p>
          <a:p>
            <a:pPr lvl="1"/>
            <a:r>
              <a:rPr lang="es-MX" dirty="0" smtClean="0"/>
              <a:t>El tratamiento contable debe permanecer en el tiempo.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063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Necesidad de los usuarios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Evaluar:</a:t>
            </a:r>
          </a:p>
          <a:p>
            <a:pPr lvl="1"/>
            <a:r>
              <a:rPr lang="es-MX" dirty="0" smtClean="0"/>
              <a:t>a) el comportamiento económico–financiero de la entidad, su estabilidad y vulnerabilidad; así como, su efectividad y eficiencia en el cumplimiento de sus objetivos; y   </a:t>
            </a:r>
          </a:p>
          <a:p>
            <a:pPr lvl="1"/>
            <a:r>
              <a:rPr lang="es-MX" dirty="0" smtClean="0"/>
              <a:t>b) la capacidad de la entidad para mantener y optimizar sus recursos, obtener financiamientos adecuados, retribuir a sus fuentes de financiamiento y, en consecuencia, determinar la viabilidad de la entidad como negocio en marcha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4705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 la información financiera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1570" y="2254102"/>
            <a:ext cx="8701318" cy="27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8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 la información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Veracidad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Para que la información financiera sea veraz, ésta debe reflejar transacciones, transformaciones internas y otros eventos realmente sucedidos. La veracidad acredita la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confianza y credibilidad del usuario en la información financiera.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Representatividad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Debe existir una concordancia entre su contenido y las transacciones, transformaciones internas y eventos que han afectado económicamente a la entidad. 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Objetividad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La información financiera debe presentarse de manera imparcial,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Los estados financieros deben estar libres de sesgo, es decir, no deben estar influidos por juicios que produzcan un resultado predeterminado; de lo contrario, la información pierde confiabilidad.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Verificabilidad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Debe poder comprobarse y validarse. 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El sistema de control interno ayuda a que la información financiera pueda ser sometida a comprobación por cualquier interesado,.</a:t>
            </a:r>
          </a:p>
          <a:p>
            <a:pPr algn="just">
              <a:buFont typeface="Wingdings 2" panose="05020102010507070707" pitchFamily="18" charset="2"/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969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es-MX" b="1" dirty="0" smtClean="0"/>
              <a:t>Información suficiente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s-MX" dirty="0" smtClean="0"/>
              <a:t>Esta característica se refiere a la incorporación en los estados financieros y sus notas, de información financiera que ejerce influencia en la toma de decisiones y que es necesaria para juzgar la situación financiera, los resultados de operación y sus cambios, cuidando que la cantidad de información no vaya en detrimento de su utilidad y pueda dar lugar a que los aspectos importantes pasen inadvertidos para el usuario general. 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3358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667</Words>
  <Application>Microsoft Office PowerPoint</Application>
  <PresentationFormat>Panorámica</PresentationFormat>
  <Paragraphs>68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2</vt:lpstr>
      <vt:lpstr>Tema de Office</vt:lpstr>
      <vt:lpstr>NIF</vt:lpstr>
      <vt:lpstr>Presentación de PowerPoint</vt:lpstr>
      <vt:lpstr>Presentación de PowerPoint</vt:lpstr>
      <vt:lpstr>Postulados </vt:lpstr>
      <vt:lpstr>Postulados</vt:lpstr>
      <vt:lpstr>Necesidad de los usuarios</vt:lpstr>
      <vt:lpstr>Características de la información financiera</vt:lpstr>
      <vt:lpstr>Características de la información </vt:lpstr>
      <vt:lpstr>Presentación de PowerPoint</vt:lpstr>
      <vt:lpstr>Presentación de PowerPoint</vt:lpstr>
      <vt:lpstr>Restricciones en las características de la información</vt:lpstr>
      <vt:lpstr>Estados Financieros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NIF</dc:title>
  <dc:creator>fidel alcocer</dc:creator>
  <cp:lastModifiedBy>fidel alcocer</cp:lastModifiedBy>
  <cp:revision>6</cp:revision>
  <dcterms:created xsi:type="dcterms:W3CDTF">2014-08-15T16:25:38Z</dcterms:created>
  <dcterms:modified xsi:type="dcterms:W3CDTF">2014-08-15T17:21:05Z</dcterms:modified>
</cp:coreProperties>
</file>