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400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DD84F-4D97-4F94-A1DF-39EC2FD18E46}" type="datetimeFigureOut">
              <a:rPr lang="es-MX" smtClean="0"/>
              <a:t>16/08/2014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2D000-ABEE-4C52-B8C8-F357D1D1085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769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DD84F-4D97-4F94-A1DF-39EC2FD18E46}" type="datetimeFigureOut">
              <a:rPr lang="es-MX" smtClean="0"/>
              <a:t>16/08/2014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2D000-ABEE-4C52-B8C8-F357D1D1085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41471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DD84F-4D97-4F94-A1DF-39EC2FD18E46}" type="datetimeFigureOut">
              <a:rPr lang="es-MX" smtClean="0"/>
              <a:t>16/08/2014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2D000-ABEE-4C52-B8C8-F357D1D1085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08617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DD84F-4D97-4F94-A1DF-39EC2FD18E46}" type="datetimeFigureOut">
              <a:rPr lang="es-MX" smtClean="0"/>
              <a:t>16/08/2014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2D000-ABEE-4C52-B8C8-F357D1D1085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17279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DD84F-4D97-4F94-A1DF-39EC2FD18E46}" type="datetimeFigureOut">
              <a:rPr lang="es-MX" smtClean="0"/>
              <a:t>16/08/2014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2D000-ABEE-4C52-B8C8-F357D1D1085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84966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DD84F-4D97-4F94-A1DF-39EC2FD18E46}" type="datetimeFigureOut">
              <a:rPr lang="es-MX" smtClean="0"/>
              <a:t>16/08/2014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2D000-ABEE-4C52-B8C8-F357D1D1085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50727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DD84F-4D97-4F94-A1DF-39EC2FD18E46}" type="datetimeFigureOut">
              <a:rPr lang="es-MX" smtClean="0"/>
              <a:t>16/08/2014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2D000-ABEE-4C52-B8C8-F357D1D1085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93844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DD84F-4D97-4F94-A1DF-39EC2FD18E46}" type="datetimeFigureOut">
              <a:rPr lang="es-MX" smtClean="0"/>
              <a:t>16/08/2014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2D000-ABEE-4C52-B8C8-F357D1D1085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80136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DD84F-4D97-4F94-A1DF-39EC2FD18E46}" type="datetimeFigureOut">
              <a:rPr lang="es-MX" smtClean="0"/>
              <a:t>16/08/2014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2D000-ABEE-4C52-B8C8-F357D1D1085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7583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DD84F-4D97-4F94-A1DF-39EC2FD18E46}" type="datetimeFigureOut">
              <a:rPr lang="es-MX" smtClean="0"/>
              <a:t>16/08/2014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2D000-ABEE-4C52-B8C8-F357D1D1085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60172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DD84F-4D97-4F94-A1DF-39EC2FD18E46}" type="datetimeFigureOut">
              <a:rPr lang="es-MX" smtClean="0"/>
              <a:t>16/08/2014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2D000-ABEE-4C52-B8C8-F357D1D1085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64932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DDD84F-4D97-4F94-A1DF-39EC2FD18E46}" type="datetimeFigureOut">
              <a:rPr lang="es-MX" smtClean="0"/>
              <a:t>16/08/2014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92D000-ABEE-4C52-B8C8-F357D1D1085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0793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Estados Financieros</a:t>
            </a:r>
            <a:endParaRPr lang="es-MX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 smtClean="0"/>
              <a:t>Fidel R. Alcocer Martínez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0416978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Balanza de comprobación</a:t>
            </a:r>
            <a:endParaRPr lang="es-MX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8214747"/>
              </p:ext>
            </p:extLst>
          </p:nvPr>
        </p:nvGraphicFramePr>
        <p:xfrm>
          <a:off x="838200" y="1825625"/>
          <a:ext cx="105156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/>
                <a:gridCol w="2628900"/>
                <a:gridCol w="2628900"/>
                <a:gridCol w="2628900"/>
              </a:tblGrid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Partidas o Rubros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Saldo al inicio del periodo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Movimientos del periodo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Saldos al final del periodo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Efectivo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Clientes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Inventarios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Maquinaria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Proveedores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Prestamos Bancarios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Capital Social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50791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Estados Financieros Básicos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Balance General – Estado de posición financiera</a:t>
            </a:r>
          </a:p>
          <a:p>
            <a:r>
              <a:rPr lang="es-MX" dirty="0" smtClean="0"/>
              <a:t>Estado de Resultados – Estado de actividades</a:t>
            </a:r>
          </a:p>
          <a:p>
            <a:r>
              <a:rPr lang="es-MX" dirty="0" smtClean="0"/>
              <a:t>Estado de Variaciones en el Capital Contable</a:t>
            </a:r>
          </a:p>
          <a:p>
            <a:r>
              <a:rPr lang="es-MX" dirty="0" smtClean="0"/>
              <a:t>Estado de Flujo de Efectivo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7150247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Balance General </a:t>
            </a:r>
            <a:endParaRPr lang="es-MX" dirty="0"/>
          </a:p>
        </p:txBody>
      </p:sp>
      <p:sp>
        <p:nvSpPr>
          <p:cNvPr id="6" name="Marcador de texto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 smtClean="0"/>
              <a:t>Estático, a una fecha determinada, muestra saldos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sz="half" idx="2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s-MX" dirty="0" smtClean="0"/>
              <a:t>Activo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s-MX" dirty="0" smtClean="0"/>
              <a:t>Circulante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s-MX" dirty="0" smtClean="0"/>
              <a:t>Efectivo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s-MX" dirty="0" smtClean="0"/>
              <a:t>Cuentas por Cobrar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s-MX" dirty="0" smtClean="0"/>
              <a:t>Inventarios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s-MX" dirty="0" smtClean="0"/>
              <a:t>No Circulante (**FIJOS)</a:t>
            </a:r>
          </a:p>
          <a:p>
            <a:pPr marL="0" indent="0">
              <a:buNone/>
            </a:pPr>
            <a:endParaRPr lang="es-MX" dirty="0"/>
          </a:p>
        </p:txBody>
      </p:sp>
      <p:sp>
        <p:nvSpPr>
          <p:cNvPr id="7" name="Marcador de texto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8" name="Marcador de contenido 7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1840894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es-MX" dirty="0" smtClean="0"/>
              <a:t>Pasivo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s-MX" dirty="0" smtClean="0"/>
              <a:t>Corto Plazo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s-MX" dirty="0" smtClean="0"/>
              <a:t>Largo Plazo</a:t>
            </a:r>
          </a:p>
          <a:p>
            <a:endParaRPr lang="es-MX" dirty="0"/>
          </a:p>
          <a:p>
            <a:endParaRPr lang="es-MX" dirty="0"/>
          </a:p>
        </p:txBody>
      </p:sp>
      <p:sp>
        <p:nvSpPr>
          <p:cNvPr id="9" name="Marcador de contenido 7"/>
          <p:cNvSpPr txBox="1">
            <a:spLocks/>
          </p:cNvSpPr>
          <p:nvPr/>
        </p:nvSpPr>
        <p:spPr>
          <a:xfrm>
            <a:off x="6172200" y="4345969"/>
            <a:ext cx="5183188" cy="184089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dirty="0" smtClean="0"/>
              <a:t>Capital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s-MX" dirty="0" smtClean="0"/>
              <a:t>Contribuido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s-MX" dirty="0" smtClean="0"/>
              <a:t>Ganado</a:t>
            </a:r>
          </a:p>
          <a:p>
            <a:endParaRPr lang="es-MX" dirty="0" smtClean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990896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Fórmula o ecuación del Balance</a:t>
            </a:r>
            <a:endParaRPr lang="es-MX" dirty="0"/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Rectángulo 5"/>
          <p:cNvSpPr/>
          <p:nvPr/>
        </p:nvSpPr>
        <p:spPr>
          <a:xfrm>
            <a:off x="3681573" y="2095928"/>
            <a:ext cx="4828854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9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A = P + C</a:t>
            </a:r>
            <a:endParaRPr lang="es-ES" sz="9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3681573" y="4136445"/>
            <a:ext cx="4828854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9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A - P = C</a:t>
            </a:r>
            <a:endParaRPr lang="es-ES" sz="9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115310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Balance General </a:t>
            </a:r>
            <a:endParaRPr lang="es-MX" dirty="0"/>
          </a:p>
        </p:txBody>
      </p:sp>
      <p:sp>
        <p:nvSpPr>
          <p:cNvPr id="6" name="Marcador de texto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 smtClean="0"/>
              <a:t>Estático, a una fecha determinada, muestra saldos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sz="half" idx="2"/>
          </p:nvPr>
        </p:nvSpPr>
        <p:spPr>
          <a:xfrm>
            <a:off x="6172200" y="808894"/>
            <a:ext cx="5157787" cy="2221037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es-MX" dirty="0" smtClean="0"/>
              <a:t>Activo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s-MX" dirty="0" smtClean="0"/>
              <a:t>Circulante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s-MX" dirty="0" smtClean="0"/>
              <a:t>Efectivo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s-MX" dirty="0" smtClean="0"/>
              <a:t>Cuentas por Cobrar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s-MX" dirty="0" smtClean="0"/>
              <a:t>Inventarios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s-MX" dirty="0" smtClean="0"/>
              <a:t>No Circulante (**FIJOS)</a:t>
            </a:r>
          </a:p>
          <a:p>
            <a:pPr marL="0" indent="0">
              <a:buNone/>
            </a:pPr>
            <a:endParaRPr lang="es-MX" dirty="0"/>
          </a:p>
        </p:txBody>
      </p:sp>
      <p:sp>
        <p:nvSpPr>
          <p:cNvPr id="8" name="Marcador de contenido 7"/>
          <p:cNvSpPr>
            <a:spLocks noGrp="1"/>
          </p:cNvSpPr>
          <p:nvPr>
            <p:ph sz="quarter" idx="4"/>
          </p:nvPr>
        </p:nvSpPr>
        <p:spPr>
          <a:xfrm>
            <a:off x="6172200" y="3029931"/>
            <a:ext cx="5183188" cy="1316038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es-MX" dirty="0" smtClean="0"/>
              <a:t>Pasivo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s-MX" dirty="0" smtClean="0"/>
              <a:t>Corto Plazo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s-MX" dirty="0" smtClean="0"/>
              <a:t>Largo Plazo</a:t>
            </a:r>
          </a:p>
          <a:p>
            <a:endParaRPr lang="es-MX" dirty="0"/>
          </a:p>
          <a:p>
            <a:endParaRPr lang="es-MX" dirty="0"/>
          </a:p>
        </p:txBody>
      </p:sp>
      <p:sp>
        <p:nvSpPr>
          <p:cNvPr id="9" name="Marcador de contenido 7"/>
          <p:cNvSpPr txBox="1">
            <a:spLocks/>
          </p:cNvSpPr>
          <p:nvPr/>
        </p:nvSpPr>
        <p:spPr>
          <a:xfrm>
            <a:off x="6172200" y="4345969"/>
            <a:ext cx="5183188" cy="184089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dirty="0" smtClean="0"/>
              <a:t>Capital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s-MX" dirty="0" smtClean="0"/>
              <a:t>Contribuido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s-MX" dirty="0" smtClean="0"/>
              <a:t>Ganado</a:t>
            </a:r>
          </a:p>
          <a:p>
            <a:endParaRPr lang="es-MX" dirty="0" smtClean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7207909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Estado de Resultados</a:t>
            </a:r>
            <a:endParaRPr lang="es-MX" dirty="0"/>
          </a:p>
        </p:txBody>
      </p:sp>
      <p:sp>
        <p:nvSpPr>
          <p:cNvPr id="7" name="Marcador de contenido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s-MX" dirty="0" smtClean="0"/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65893" y="1606137"/>
            <a:ext cx="4060214" cy="4443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90708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Estado de Flujo de Efectivo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96542" y="1532026"/>
            <a:ext cx="5974293" cy="4837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29410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Estado de variaciones en el capital contable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7106" y="2246866"/>
            <a:ext cx="11017788" cy="3229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697623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156</Words>
  <Application>Microsoft Office PowerPoint</Application>
  <PresentationFormat>Panorámica</PresentationFormat>
  <Paragraphs>53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Courier New</vt:lpstr>
      <vt:lpstr>Tema de Office</vt:lpstr>
      <vt:lpstr>Estados Financieros</vt:lpstr>
      <vt:lpstr>Balanza de comprobación</vt:lpstr>
      <vt:lpstr>Estados Financieros Básicos</vt:lpstr>
      <vt:lpstr>Balance General </vt:lpstr>
      <vt:lpstr>Fórmula o ecuación del Balance</vt:lpstr>
      <vt:lpstr>Balance General </vt:lpstr>
      <vt:lpstr>Estado de Resultados</vt:lpstr>
      <vt:lpstr>Estado de Flujo de Efectivo</vt:lpstr>
      <vt:lpstr>Estado de variaciones en el capital contable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Estados Financieros</dc:title>
  <dc:creator>fidel alcocer</dc:creator>
  <cp:lastModifiedBy>fidel alcocer</cp:lastModifiedBy>
  <cp:revision>4</cp:revision>
  <dcterms:created xsi:type="dcterms:W3CDTF">2014-08-16T11:19:12Z</dcterms:created>
  <dcterms:modified xsi:type="dcterms:W3CDTF">2014-08-16T11:56:02Z</dcterms:modified>
</cp:coreProperties>
</file>