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4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845617-A31C-4118-9CA4-07960E729725}" type="doc">
      <dgm:prSet loTypeId="urn:microsoft.com/office/officeart/2005/8/layout/lProcess3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BEED12EC-09BC-4540-965B-CCDF0A4A4860}">
      <dgm:prSet phldrT="[Texto]"/>
      <dgm:spPr/>
      <dgm:t>
        <a:bodyPr/>
        <a:lstStyle/>
        <a:p>
          <a:r>
            <a:rPr lang="es-MX" dirty="0" smtClean="0"/>
            <a:t>Contabilidad</a:t>
          </a:r>
          <a:endParaRPr lang="es-MX" dirty="0"/>
        </a:p>
      </dgm:t>
    </dgm:pt>
    <dgm:pt modelId="{453F68ED-793B-45BF-A997-0B1C54A80319}" type="parTrans" cxnId="{A845846F-87B1-41F4-ABD3-C13FC8321A56}">
      <dgm:prSet/>
      <dgm:spPr/>
      <dgm:t>
        <a:bodyPr/>
        <a:lstStyle/>
        <a:p>
          <a:endParaRPr lang="es-MX"/>
        </a:p>
      </dgm:t>
    </dgm:pt>
    <dgm:pt modelId="{44605AA7-2C84-486F-B107-BB4E667B5E9D}" type="sibTrans" cxnId="{A845846F-87B1-41F4-ABD3-C13FC8321A56}">
      <dgm:prSet/>
      <dgm:spPr/>
      <dgm:t>
        <a:bodyPr/>
        <a:lstStyle/>
        <a:p>
          <a:endParaRPr lang="es-MX"/>
        </a:p>
      </dgm:t>
    </dgm:pt>
    <dgm:pt modelId="{17E38018-D4F4-4471-B870-F18F652999E4}">
      <dgm:prSet phldrT="[Texto]"/>
      <dgm:spPr/>
      <dgm:t>
        <a:bodyPr/>
        <a:lstStyle/>
        <a:p>
          <a:r>
            <a:rPr lang="es-MX" dirty="0" smtClean="0"/>
            <a:t>Normas de Información Financiera</a:t>
          </a:r>
          <a:endParaRPr lang="es-MX" dirty="0"/>
        </a:p>
      </dgm:t>
    </dgm:pt>
    <dgm:pt modelId="{53A7F327-9D1C-4ED5-AABE-9AE740C0D1D5}" type="parTrans" cxnId="{3140D2E0-1A46-49F3-AB52-F85AD7FCF647}">
      <dgm:prSet/>
      <dgm:spPr/>
      <dgm:t>
        <a:bodyPr/>
        <a:lstStyle/>
        <a:p>
          <a:endParaRPr lang="es-MX"/>
        </a:p>
      </dgm:t>
    </dgm:pt>
    <dgm:pt modelId="{B02B09F1-7F60-4902-85EA-B78FE385F7ED}" type="sibTrans" cxnId="{3140D2E0-1A46-49F3-AB52-F85AD7FCF647}">
      <dgm:prSet/>
      <dgm:spPr/>
      <dgm:t>
        <a:bodyPr/>
        <a:lstStyle/>
        <a:p>
          <a:endParaRPr lang="es-MX"/>
        </a:p>
      </dgm:t>
    </dgm:pt>
    <dgm:pt modelId="{28EC9B3B-AE2E-470F-BF3F-5CC37BE3A2F3}">
      <dgm:prSet phldrT="[Texto]"/>
      <dgm:spPr/>
      <dgm:t>
        <a:bodyPr/>
        <a:lstStyle/>
        <a:p>
          <a:r>
            <a:rPr lang="es-MX" dirty="0" smtClean="0"/>
            <a:t>Asientos Contables</a:t>
          </a:r>
          <a:endParaRPr lang="es-MX" dirty="0"/>
        </a:p>
      </dgm:t>
    </dgm:pt>
    <dgm:pt modelId="{C22ABFC1-4DAB-48D6-9F4F-6DC4D3AA2A08}" type="parTrans" cxnId="{55D8F0E9-D24A-413C-B03B-F453A4A1CDAC}">
      <dgm:prSet/>
      <dgm:spPr/>
      <dgm:t>
        <a:bodyPr/>
        <a:lstStyle/>
        <a:p>
          <a:endParaRPr lang="es-MX"/>
        </a:p>
      </dgm:t>
    </dgm:pt>
    <dgm:pt modelId="{75AC03BA-A817-4A93-815D-176C51771D5E}" type="sibTrans" cxnId="{55D8F0E9-D24A-413C-B03B-F453A4A1CDAC}">
      <dgm:prSet/>
      <dgm:spPr/>
      <dgm:t>
        <a:bodyPr/>
        <a:lstStyle/>
        <a:p>
          <a:endParaRPr lang="es-MX"/>
        </a:p>
      </dgm:t>
    </dgm:pt>
    <dgm:pt modelId="{14751F9A-D0E3-4257-8799-121CE4C903BB}">
      <dgm:prSet phldrT="[Texto]"/>
      <dgm:spPr/>
      <dgm:t>
        <a:bodyPr/>
        <a:lstStyle/>
        <a:p>
          <a:r>
            <a:rPr lang="es-MX" dirty="0" smtClean="0"/>
            <a:t>Interpretación de Estados Financieros</a:t>
          </a:r>
          <a:endParaRPr lang="es-MX" dirty="0"/>
        </a:p>
      </dgm:t>
    </dgm:pt>
    <dgm:pt modelId="{5D530950-1BBA-442B-8CC4-2F39416ABAC0}" type="parTrans" cxnId="{BDEF07F6-E582-472B-BBA9-10A5B6642CF7}">
      <dgm:prSet/>
      <dgm:spPr/>
      <dgm:t>
        <a:bodyPr/>
        <a:lstStyle/>
        <a:p>
          <a:endParaRPr lang="es-MX"/>
        </a:p>
      </dgm:t>
    </dgm:pt>
    <dgm:pt modelId="{BF38E7B7-B6DF-4F08-ACF9-9ABC91A42089}" type="sibTrans" cxnId="{BDEF07F6-E582-472B-BBA9-10A5B6642CF7}">
      <dgm:prSet/>
      <dgm:spPr/>
      <dgm:t>
        <a:bodyPr/>
        <a:lstStyle/>
        <a:p>
          <a:endParaRPr lang="es-MX"/>
        </a:p>
      </dgm:t>
    </dgm:pt>
    <dgm:pt modelId="{AFEE1DAC-12D7-4F98-A3DC-F99AD7CC4882}">
      <dgm:prSet phldrT="[Texto]"/>
      <dgm:spPr/>
      <dgm:t>
        <a:bodyPr/>
        <a:lstStyle/>
        <a:p>
          <a:r>
            <a:rPr lang="es-MX" dirty="0" smtClean="0"/>
            <a:t>Interpretación de saldos de las cuentas</a:t>
          </a:r>
          <a:endParaRPr lang="es-MX" dirty="0"/>
        </a:p>
      </dgm:t>
    </dgm:pt>
    <dgm:pt modelId="{E9D9DF93-0F20-4756-A401-4A0A9E436E5D}" type="parTrans" cxnId="{D5A7AC29-2C0A-49E5-94A7-A78C004B0E5A}">
      <dgm:prSet/>
      <dgm:spPr/>
      <dgm:t>
        <a:bodyPr/>
        <a:lstStyle/>
        <a:p>
          <a:endParaRPr lang="es-MX"/>
        </a:p>
      </dgm:t>
    </dgm:pt>
    <dgm:pt modelId="{46ACC5D2-B04D-41A7-B041-1234350DD306}" type="sibTrans" cxnId="{D5A7AC29-2C0A-49E5-94A7-A78C004B0E5A}">
      <dgm:prSet/>
      <dgm:spPr/>
      <dgm:t>
        <a:bodyPr/>
        <a:lstStyle/>
        <a:p>
          <a:endParaRPr lang="es-MX"/>
        </a:p>
      </dgm:t>
    </dgm:pt>
    <dgm:pt modelId="{71CF58D1-A8AA-4683-B137-4D549A4B846F}">
      <dgm:prSet phldrT="[Texto]"/>
      <dgm:spPr/>
      <dgm:t>
        <a:bodyPr/>
        <a:lstStyle/>
        <a:p>
          <a:r>
            <a:rPr lang="es-MX" dirty="0" smtClean="0"/>
            <a:t>Interpretación del estado de </a:t>
          </a:r>
          <a:r>
            <a:rPr lang="es-MX" dirty="0" err="1" smtClean="0"/>
            <a:t>PyG</a:t>
          </a:r>
          <a:endParaRPr lang="es-MX" dirty="0" smtClean="0"/>
        </a:p>
      </dgm:t>
    </dgm:pt>
    <dgm:pt modelId="{9F797A76-B2D5-45CB-AD68-1041A043401F}" type="parTrans" cxnId="{9B7EC13B-7E48-4926-9227-065668786385}">
      <dgm:prSet/>
      <dgm:spPr/>
      <dgm:t>
        <a:bodyPr/>
        <a:lstStyle/>
        <a:p>
          <a:endParaRPr lang="es-MX"/>
        </a:p>
      </dgm:t>
    </dgm:pt>
    <dgm:pt modelId="{01FC7152-5529-4066-BB79-BE0362C44F9D}" type="sibTrans" cxnId="{9B7EC13B-7E48-4926-9227-065668786385}">
      <dgm:prSet/>
      <dgm:spPr/>
      <dgm:t>
        <a:bodyPr/>
        <a:lstStyle/>
        <a:p>
          <a:endParaRPr lang="es-MX"/>
        </a:p>
      </dgm:t>
    </dgm:pt>
    <dgm:pt modelId="{9606EE22-BA90-4061-B9E7-B2D9674701F6}">
      <dgm:prSet phldrT="[Texto]"/>
      <dgm:spPr/>
      <dgm:t>
        <a:bodyPr/>
        <a:lstStyle/>
        <a:p>
          <a:r>
            <a:rPr lang="es-MX" dirty="0" smtClean="0"/>
            <a:t>Análisis de los Estados Financieros</a:t>
          </a:r>
          <a:endParaRPr lang="es-MX" dirty="0"/>
        </a:p>
      </dgm:t>
    </dgm:pt>
    <dgm:pt modelId="{64CEB701-9CDD-4527-8CA5-96AF9AE1198C}" type="parTrans" cxnId="{6A36484A-2664-42EB-A64E-1CAE82525826}">
      <dgm:prSet/>
      <dgm:spPr/>
      <dgm:t>
        <a:bodyPr/>
        <a:lstStyle/>
        <a:p>
          <a:endParaRPr lang="es-MX"/>
        </a:p>
      </dgm:t>
    </dgm:pt>
    <dgm:pt modelId="{7C55FB0D-2D39-43CC-862E-1DF1D500D6DF}" type="sibTrans" cxnId="{6A36484A-2664-42EB-A64E-1CAE82525826}">
      <dgm:prSet/>
      <dgm:spPr/>
      <dgm:t>
        <a:bodyPr/>
        <a:lstStyle/>
        <a:p>
          <a:endParaRPr lang="es-MX"/>
        </a:p>
      </dgm:t>
    </dgm:pt>
    <dgm:pt modelId="{6518A19A-B106-47D8-830D-98921B86E9AB}">
      <dgm:prSet phldrT="[Texto]"/>
      <dgm:spPr/>
      <dgm:t>
        <a:bodyPr/>
        <a:lstStyle/>
        <a:p>
          <a:r>
            <a:rPr lang="es-MX" dirty="0" smtClean="0"/>
            <a:t>La Información Financiera</a:t>
          </a:r>
          <a:endParaRPr lang="es-MX" dirty="0"/>
        </a:p>
      </dgm:t>
    </dgm:pt>
    <dgm:pt modelId="{8AEA1A49-9950-4862-83E2-979D814E00A9}" type="parTrans" cxnId="{94F10175-4126-454E-A969-7D73BD36CD21}">
      <dgm:prSet/>
      <dgm:spPr/>
      <dgm:t>
        <a:bodyPr/>
        <a:lstStyle/>
        <a:p>
          <a:endParaRPr lang="es-MX"/>
        </a:p>
      </dgm:t>
    </dgm:pt>
    <dgm:pt modelId="{ECD22BA4-E048-4D2F-ADC7-F82580585138}" type="sibTrans" cxnId="{94F10175-4126-454E-A969-7D73BD36CD21}">
      <dgm:prSet/>
      <dgm:spPr/>
      <dgm:t>
        <a:bodyPr/>
        <a:lstStyle/>
        <a:p>
          <a:endParaRPr lang="es-MX"/>
        </a:p>
      </dgm:t>
    </dgm:pt>
    <dgm:pt modelId="{73A760F9-26CD-4043-874B-602335D22CE0}">
      <dgm:prSet phldrT="[Texto]"/>
      <dgm:spPr/>
      <dgm:t>
        <a:bodyPr/>
        <a:lstStyle/>
        <a:p>
          <a:r>
            <a:rPr lang="es-MX" dirty="0" smtClean="0"/>
            <a:t>Análisis del Activo</a:t>
          </a:r>
        </a:p>
      </dgm:t>
    </dgm:pt>
    <dgm:pt modelId="{5EF8585D-4320-4F36-AABB-476972B212C4}" type="parTrans" cxnId="{7E840F41-61A4-4050-958E-80F5FAFCA2B7}">
      <dgm:prSet/>
      <dgm:spPr/>
      <dgm:t>
        <a:bodyPr/>
        <a:lstStyle/>
        <a:p>
          <a:endParaRPr lang="es-MX"/>
        </a:p>
      </dgm:t>
    </dgm:pt>
    <dgm:pt modelId="{5611312B-1AA1-4FB2-9BA0-AA6175AE7BB1}" type="sibTrans" cxnId="{7E840F41-61A4-4050-958E-80F5FAFCA2B7}">
      <dgm:prSet/>
      <dgm:spPr/>
      <dgm:t>
        <a:bodyPr/>
        <a:lstStyle/>
        <a:p>
          <a:endParaRPr lang="es-MX"/>
        </a:p>
      </dgm:t>
    </dgm:pt>
    <dgm:pt modelId="{57EE98F1-C757-40A2-AD8D-BB9B592EC65C}">
      <dgm:prSet phldrT="[Texto]"/>
      <dgm:spPr/>
      <dgm:t>
        <a:bodyPr/>
        <a:lstStyle/>
        <a:p>
          <a:r>
            <a:rPr lang="es-MX" dirty="0" smtClean="0"/>
            <a:t>Clasificación de Cuentas</a:t>
          </a:r>
          <a:endParaRPr lang="es-MX" dirty="0"/>
        </a:p>
      </dgm:t>
    </dgm:pt>
    <dgm:pt modelId="{FA82DE82-76B1-40EB-AEB4-26A825D3A8E6}" type="parTrans" cxnId="{04AC0975-E134-4E37-8D99-9AFF7F031893}">
      <dgm:prSet/>
      <dgm:spPr/>
      <dgm:t>
        <a:bodyPr/>
        <a:lstStyle/>
        <a:p>
          <a:endParaRPr lang="es-MX"/>
        </a:p>
      </dgm:t>
    </dgm:pt>
    <dgm:pt modelId="{D250437A-9EAE-4701-8D9A-3C3D6D905109}" type="sibTrans" cxnId="{04AC0975-E134-4E37-8D99-9AFF7F031893}">
      <dgm:prSet/>
      <dgm:spPr/>
      <dgm:t>
        <a:bodyPr/>
        <a:lstStyle/>
        <a:p>
          <a:endParaRPr lang="es-MX"/>
        </a:p>
      </dgm:t>
    </dgm:pt>
    <dgm:pt modelId="{446F7462-17CC-40DD-AAD4-40E49961587C}">
      <dgm:prSet phldrT="[Texto]"/>
      <dgm:spPr/>
      <dgm:t>
        <a:bodyPr/>
        <a:lstStyle/>
        <a:p>
          <a:r>
            <a:rPr lang="es-MX" dirty="0" smtClean="0"/>
            <a:t>Balanza de comprobación</a:t>
          </a:r>
          <a:endParaRPr lang="es-MX" dirty="0"/>
        </a:p>
      </dgm:t>
    </dgm:pt>
    <dgm:pt modelId="{17287BE0-B14D-4122-8897-1EA315CAE926}" type="parTrans" cxnId="{8BB5AAA0-F9C2-4FF1-870B-9596AAB91828}">
      <dgm:prSet/>
      <dgm:spPr/>
      <dgm:t>
        <a:bodyPr/>
        <a:lstStyle/>
        <a:p>
          <a:endParaRPr lang="es-MX"/>
        </a:p>
      </dgm:t>
    </dgm:pt>
    <dgm:pt modelId="{F3357110-A438-4330-B188-65253C09420E}" type="sibTrans" cxnId="{8BB5AAA0-F9C2-4FF1-870B-9596AAB91828}">
      <dgm:prSet/>
      <dgm:spPr/>
      <dgm:t>
        <a:bodyPr/>
        <a:lstStyle/>
        <a:p>
          <a:endParaRPr lang="es-MX"/>
        </a:p>
      </dgm:t>
    </dgm:pt>
    <dgm:pt modelId="{F563B62E-D5AC-4122-B7F0-EE26276EE7B8}">
      <dgm:prSet phldrT="[Texto]"/>
      <dgm:spPr/>
      <dgm:t>
        <a:bodyPr/>
        <a:lstStyle/>
        <a:p>
          <a:r>
            <a:rPr lang="es-MX" dirty="0" smtClean="0"/>
            <a:t>Estados Financieros</a:t>
          </a:r>
          <a:endParaRPr lang="es-MX" dirty="0"/>
        </a:p>
      </dgm:t>
    </dgm:pt>
    <dgm:pt modelId="{F33D9D0F-8B82-46D7-B870-FD4ADB125C84}" type="parTrans" cxnId="{6916D649-8B98-4E2C-9E85-6F8B1B2DE113}">
      <dgm:prSet/>
      <dgm:spPr/>
    </dgm:pt>
    <dgm:pt modelId="{276787CA-6380-411C-8182-157AA7466DD4}" type="sibTrans" cxnId="{6916D649-8B98-4E2C-9E85-6F8B1B2DE113}">
      <dgm:prSet/>
      <dgm:spPr/>
    </dgm:pt>
    <dgm:pt modelId="{F27A8933-2633-4391-A34F-0CDDE649AA04}">
      <dgm:prSet phldrT="[Texto]"/>
      <dgm:spPr/>
      <dgm:t>
        <a:bodyPr/>
        <a:lstStyle/>
        <a:p>
          <a:r>
            <a:rPr lang="es-MX" dirty="0" smtClean="0"/>
            <a:t>Interpretación del Balance General</a:t>
          </a:r>
        </a:p>
      </dgm:t>
    </dgm:pt>
    <dgm:pt modelId="{5BBBBE5E-07A2-43A2-A1A8-E02F1645F824}" type="parTrans" cxnId="{4B3F0CE1-1B61-45B3-B4F6-457E2BC5F0BC}">
      <dgm:prSet/>
      <dgm:spPr/>
    </dgm:pt>
    <dgm:pt modelId="{53CCAC6F-36A4-4E82-9A7E-B37649028F66}" type="sibTrans" cxnId="{4B3F0CE1-1B61-45B3-B4F6-457E2BC5F0BC}">
      <dgm:prSet/>
      <dgm:spPr/>
    </dgm:pt>
    <dgm:pt modelId="{B0B2CE66-3684-4A02-BD14-3126681A5CCE}">
      <dgm:prSet phldrT="[Texto]"/>
      <dgm:spPr/>
      <dgm:t>
        <a:bodyPr/>
        <a:lstStyle/>
        <a:p>
          <a:r>
            <a:rPr lang="es-MX" dirty="0" smtClean="0"/>
            <a:t>Análisis del Pasivo</a:t>
          </a:r>
        </a:p>
      </dgm:t>
    </dgm:pt>
    <dgm:pt modelId="{FD847C98-8F27-4D9B-9AB0-EC2C5EA6433A}" type="parTrans" cxnId="{7F58DB0A-F4D3-40BB-BAAB-18D0B0638308}">
      <dgm:prSet/>
      <dgm:spPr/>
    </dgm:pt>
    <dgm:pt modelId="{B9556EA1-8316-4AD5-90A6-AFC4168EE1ED}" type="sibTrans" cxnId="{7F58DB0A-F4D3-40BB-BAAB-18D0B0638308}">
      <dgm:prSet/>
      <dgm:spPr/>
    </dgm:pt>
    <dgm:pt modelId="{530D3DB7-0AE6-4155-A88A-972C5B185DED}">
      <dgm:prSet phldrT="[Texto]"/>
      <dgm:spPr/>
      <dgm:t>
        <a:bodyPr/>
        <a:lstStyle/>
        <a:p>
          <a:r>
            <a:rPr lang="es-MX" dirty="0" smtClean="0"/>
            <a:t>Análisis del Capital</a:t>
          </a:r>
        </a:p>
      </dgm:t>
    </dgm:pt>
    <dgm:pt modelId="{132CC3F1-97BC-4793-A200-C0FA98D05700}" type="parTrans" cxnId="{41EB26A7-196D-4B78-8BDC-1F0744C8D334}">
      <dgm:prSet/>
      <dgm:spPr/>
    </dgm:pt>
    <dgm:pt modelId="{4060D7A0-EACF-4E2C-B311-5FE1B0D06630}" type="sibTrans" cxnId="{41EB26A7-196D-4B78-8BDC-1F0744C8D334}">
      <dgm:prSet/>
      <dgm:spPr/>
    </dgm:pt>
    <dgm:pt modelId="{10B81F92-600E-4060-B0EA-2BE763666D91}">
      <dgm:prSet phldrT="[Texto]"/>
      <dgm:spPr/>
      <dgm:t>
        <a:bodyPr/>
        <a:lstStyle/>
        <a:p>
          <a:r>
            <a:rPr lang="es-MX" dirty="0" smtClean="0"/>
            <a:t>Análisis de Resultados</a:t>
          </a:r>
        </a:p>
      </dgm:t>
    </dgm:pt>
    <dgm:pt modelId="{07F42558-8719-49A1-AE25-5F26507D1890}" type="parTrans" cxnId="{50E6E839-21BD-46AA-B4A9-26F877DE09F8}">
      <dgm:prSet/>
      <dgm:spPr/>
    </dgm:pt>
    <dgm:pt modelId="{30C7D4A7-F476-4980-9C4B-BCBFB7C31F74}" type="sibTrans" cxnId="{50E6E839-21BD-46AA-B4A9-26F877DE09F8}">
      <dgm:prSet/>
      <dgm:spPr/>
    </dgm:pt>
    <dgm:pt modelId="{294CEE03-E585-45B8-952D-667735F0F82E}">
      <dgm:prSet phldrT="[Texto]"/>
      <dgm:spPr/>
      <dgm:t>
        <a:bodyPr/>
        <a:lstStyle/>
        <a:p>
          <a:r>
            <a:rPr lang="es-MX" dirty="0" smtClean="0"/>
            <a:t>Control Financiero</a:t>
          </a:r>
        </a:p>
      </dgm:t>
    </dgm:pt>
    <dgm:pt modelId="{1B0428BB-4DEC-4DC6-A06B-A224D37BC862}" type="parTrans" cxnId="{F702436F-3BE3-4CEC-BC34-601BA0AF28BA}">
      <dgm:prSet/>
      <dgm:spPr/>
    </dgm:pt>
    <dgm:pt modelId="{8B41DC70-48D8-4CAC-989B-12818FDDADE9}" type="sibTrans" cxnId="{F702436F-3BE3-4CEC-BC34-601BA0AF28BA}">
      <dgm:prSet/>
      <dgm:spPr/>
    </dgm:pt>
    <dgm:pt modelId="{82D7FCCF-AFF4-48CF-A041-4969832E5A29}">
      <dgm:prSet phldrT="[Texto]"/>
      <dgm:spPr/>
      <dgm:t>
        <a:bodyPr/>
        <a:lstStyle/>
        <a:p>
          <a:r>
            <a:rPr lang="es-MX" dirty="0" smtClean="0"/>
            <a:t>Sistema Dupont</a:t>
          </a:r>
        </a:p>
      </dgm:t>
    </dgm:pt>
    <dgm:pt modelId="{DF698199-3535-4A9A-B074-89C0B1988F05}" type="parTrans" cxnId="{E5DE6DC5-E609-46CF-8BEF-7C7D7710E1DA}">
      <dgm:prSet/>
      <dgm:spPr/>
    </dgm:pt>
    <dgm:pt modelId="{D82844D2-311A-4A08-825D-7104195DC4BB}" type="sibTrans" cxnId="{E5DE6DC5-E609-46CF-8BEF-7C7D7710E1DA}">
      <dgm:prSet/>
      <dgm:spPr/>
    </dgm:pt>
    <dgm:pt modelId="{A3C3AC13-255D-40AF-93A1-0BB1D8A96F75}">
      <dgm:prSet phldrT="[Texto]"/>
      <dgm:spPr/>
      <dgm:t>
        <a:bodyPr/>
        <a:lstStyle/>
        <a:p>
          <a:r>
            <a:rPr lang="es-MX" dirty="0" smtClean="0"/>
            <a:t>Punto de Equilibrio</a:t>
          </a:r>
        </a:p>
      </dgm:t>
    </dgm:pt>
    <dgm:pt modelId="{04F684B5-8189-4DAF-80C4-787B9067A9EB}" type="parTrans" cxnId="{AA635F5C-C310-4872-94DA-9497567BA152}">
      <dgm:prSet/>
      <dgm:spPr/>
    </dgm:pt>
    <dgm:pt modelId="{C5BCF61C-AE4C-4545-BEED-E28CE8D2B8B5}" type="sibTrans" cxnId="{AA635F5C-C310-4872-94DA-9497567BA152}">
      <dgm:prSet/>
      <dgm:spPr/>
    </dgm:pt>
    <dgm:pt modelId="{CFBD0B03-6136-4210-98F8-D1660C64E0EB}">
      <dgm:prSet phldrT="[Texto]"/>
      <dgm:spPr/>
      <dgm:t>
        <a:bodyPr/>
        <a:lstStyle/>
        <a:p>
          <a:r>
            <a:rPr lang="es-MX" dirty="0" smtClean="0"/>
            <a:t>Análisis de sensibilidad</a:t>
          </a:r>
        </a:p>
      </dgm:t>
    </dgm:pt>
    <dgm:pt modelId="{945B5559-205A-4279-AE5F-E41730D55BAA}" type="parTrans" cxnId="{FE33F458-D8CB-4BF3-A4C3-30CA77E8379F}">
      <dgm:prSet/>
      <dgm:spPr/>
    </dgm:pt>
    <dgm:pt modelId="{FF004DCA-2629-4BE0-95B0-469E7F210D28}" type="sibTrans" cxnId="{FE33F458-D8CB-4BF3-A4C3-30CA77E8379F}">
      <dgm:prSet/>
      <dgm:spPr/>
    </dgm:pt>
    <dgm:pt modelId="{E9F7457F-8F08-48DD-B72C-98E337748EDF}">
      <dgm:prSet phldrT="[Texto]"/>
      <dgm:spPr/>
      <dgm:t>
        <a:bodyPr/>
        <a:lstStyle/>
        <a:p>
          <a:r>
            <a:rPr lang="es-MX" dirty="0" smtClean="0"/>
            <a:t>Origen y aplicación de recursos</a:t>
          </a:r>
        </a:p>
      </dgm:t>
    </dgm:pt>
    <dgm:pt modelId="{AFBF497C-1117-4807-91A7-401EFA2E0F1D}" type="parTrans" cxnId="{D3DF50DB-FFDC-4C63-B941-9443A263368B}">
      <dgm:prSet/>
      <dgm:spPr/>
    </dgm:pt>
    <dgm:pt modelId="{3CC50179-1942-41C2-B854-4D9CA561B7FB}" type="sibTrans" cxnId="{D3DF50DB-FFDC-4C63-B941-9443A263368B}">
      <dgm:prSet/>
      <dgm:spPr/>
    </dgm:pt>
    <dgm:pt modelId="{0C185C09-74F9-49C3-BCCF-C894DBA38F24}">
      <dgm:prSet phldrT="[Texto]"/>
      <dgm:spPr/>
      <dgm:t>
        <a:bodyPr/>
        <a:lstStyle/>
        <a:p>
          <a:r>
            <a:rPr lang="es-MX" dirty="0" smtClean="0"/>
            <a:t>Razones Financieras</a:t>
          </a:r>
        </a:p>
      </dgm:t>
    </dgm:pt>
    <dgm:pt modelId="{9DA21555-ACF1-46E3-9E78-5D765CEDA3CF}" type="parTrans" cxnId="{D1F7F1FA-EEFA-4198-AFC0-127743FC2480}">
      <dgm:prSet/>
      <dgm:spPr/>
    </dgm:pt>
    <dgm:pt modelId="{F7CB3414-D34A-406C-85B9-F4BEB1D739CD}" type="sibTrans" cxnId="{D1F7F1FA-EEFA-4198-AFC0-127743FC2480}">
      <dgm:prSet/>
      <dgm:spPr/>
    </dgm:pt>
    <dgm:pt modelId="{5269588D-AE50-40DF-93BB-7F9B7F16F849}" type="pres">
      <dgm:prSet presAssocID="{63845617-A31C-4118-9CA4-07960E72972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16D05B7-7DF5-4326-BA00-434B61E67AEE}" type="pres">
      <dgm:prSet presAssocID="{BEED12EC-09BC-4540-965B-CCDF0A4A4860}" presName="horFlow" presStyleCnt="0"/>
      <dgm:spPr/>
    </dgm:pt>
    <dgm:pt modelId="{2E40DFFF-B6C3-40ED-9618-6B7E4BE803AF}" type="pres">
      <dgm:prSet presAssocID="{BEED12EC-09BC-4540-965B-CCDF0A4A4860}" presName="bigChev" presStyleLbl="node1" presStyleIdx="0" presStyleCnt="4"/>
      <dgm:spPr/>
      <dgm:t>
        <a:bodyPr/>
        <a:lstStyle/>
        <a:p>
          <a:endParaRPr lang="es-MX"/>
        </a:p>
      </dgm:t>
    </dgm:pt>
    <dgm:pt modelId="{1B771249-1CBE-4715-A04D-DEE22172CACB}" type="pres">
      <dgm:prSet presAssocID="{53A7F327-9D1C-4ED5-AABE-9AE740C0D1D5}" presName="parTrans" presStyleCnt="0"/>
      <dgm:spPr/>
    </dgm:pt>
    <dgm:pt modelId="{EE58FD59-DCDA-4B26-A9FC-23534FD8DFB6}" type="pres">
      <dgm:prSet presAssocID="{17E38018-D4F4-4471-B870-F18F652999E4}" presName="node" presStyleLbl="alignAccFollowNode1" presStyleIdx="0" presStyleCnt="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31D3399-FD88-498E-8804-868DF8FC8BBA}" type="pres">
      <dgm:prSet presAssocID="{B02B09F1-7F60-4902-85EA-B78FE385F7ED}" presName="sibTrans" presStyleCnt="0"/>
      <dgm:spPr/>
    </dgm:pt>
    <dgm:pt modelId="{C12C1C6D-7C63-47F4-991D-71B14852AE5F}" type="pres">
      <dgm:prSet presAssocID="{28EC9B3B-AE2E-470F-BF3F-5CC37BE3A2F3}" presName="node" presStyleLbl="alignAccFollowNode1" presStyleIdx="1" presStyleCnt="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59B6564-1A36-479C-BF6E-8B3CF8570ABD}" type="pres">
      <dgm:prSet presAssocID="{75AC03BA-A817-4A93-815D-176C51771D5E}" presName="sibTrans" presStyleCnt="0"/>
      <dgm:spPr/>
    </dgm:pt>
    <dgm:pt modelId="{9512441E-9F3C-4F74-8C95-A36C18D5A38E}" type="pres">
      <dgm:prSet presAssocID="{57EE98F1-C757-40A2-AD8D-BB9B592EC65C}" presName="node" presStyleLbl="alignAccFollowNode1" presStyleIdx="2" presStyleCnt="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B4771E-F06C-42D8-AE57-28AA52264A22}" type="pres">
      <dgm:prSet presAssocID="{D250437A-9EAE-4701-8D9A-3C3D6D905109}" presName="sibTrans" presStyleCnt="0"/>
      <dgm:spPr/>
    </dgm:pt>
    <dgm:pt modelId="{D992FA2A-73A2-4243-A5CB-6778AA942DC6}" type="pres">
      <dgm:prSet presAssocID="{446F7462-17CC-40DD-AAD4-40E49961587C}" presName="node" presStyleLbl="alignAccFollowNode1" presStyleIdx="3" presStyleCnt="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4182A8-B579-4782-B1EF-816289C67056}" type="pres">
      <dgm:prSet presAssocID="{F3357110-A438-4330-B188-65253C09420E}" presName="sibTrans" presStyleCnt="0"/>
      <dgm:spPr/>
    </dgm:pt>
    <dgm:pt modelId="{1270FCC2-0F94-43EC-842F-E7A8742DC54B}" type="pres">
      <dgm:prSet presAssocID="{F563B62E-D5AC-4122-B7F0-EE26276EE7B8}" presName="node" presStyleLbl="alignAccFollowNode1" presStyleIdx="4" presStyleCnt="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F17A78-E4F8-4A6F-B7C7-9C4CA45EABE9}" type="pres">
      <dgm:prSet presAssocID="{BEED12EC-09BC-4540-965B-CCDF0A4A4860}" presName="vSp" presStyleCnt="0"/>
      <dgm:spPr/>
    </dgm:pt>
    <dgm:pt modelId="{121112AA-6427-4179-AD8A-3339F6B0CA8C}" type="pres">
      <dgm:prSet presAssocID="{14751F9A-D0E3-4257-8799-121CE4C903BB}" presName="horFlow" presStyleCnt="0"/>
      <dgm:spPr/>
    </dgm:pt>
    <dgm:pt modelId="{236872AC-6F8B-4A20-895F-5925E726D79D}" type="pres">
      <dgm:prSet presAssocID="{14751F9A-D0E3-4257-8799-121CE4C903BB}" presName="bigChev" presStyleLbl="node1" presStyleIdx="1" presStyleCnt="4"/>
      <dgm:spPr/>
      <dgm:t>
        <a:bodyPr/>
        <a:lstStyle/>
        <a:p>
          <a:endParaRPr lang="es-MX"/>
        </a:p>
      </dgm:t>
    </dgm:pt>
    <dgm:pt modelId="{4E1F4977-F65D-49DB-A165-C1D995F0DF0E}" type="pres">
      <dgm:prSet presAssocID="{E9D9DF93-0F20-4756-A401-4A0A9E436E5D}" presName="parTrans" presStyleCnt="0"/>
      <dgm:spPr/>
    </dgm:pt>
    <dgm:pt modelId="{DEE7F129-D786-4E3F-9ECA-98397F6C5260}" type="pres">
      <dgm:prSet presAssocID="{AFEE1DAC-12D7-4F98-A3DC-F99AD7CC4882}" presName="node" presStyleLbl="alignAccFollowNode1" presStyleIdx="5" presStyleCnt="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A0FFC1-9E6C-421A-9CE5-18604CA0EB62}" type="pres">
      <dgm:prSet presAssocID="{46ACC5D2-B04D-41A7-B041-1234350DD306}" presName="sibTrans" presStyleCnt="0"/>
      <dgm:spPr/>
    </dgm:pt>
    <dgm:pt modelId="{1FB65EC6-ED3E-4CDB-9E63-BDBF4A1FFEEB}" type="pres">
      <dgm:prSet presAssocID="{71CF58D1-A8AA-4683-B137-4D549A4B846F}" presName="node" presStyleLbl="alignAccFollowNode1" presStyleIdx="6" presStyleCnt="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75C8397-7CA9-4C66-BE71-201BAEE6A8E8}" type="pres">
      <dgm:prSet presAssocID="{01FC7152-5529-4066-BB79-BE0362C44F9D}" presName="sibTrans" presStyleCnt="0"/>
      <dgm:spPr/>
    </dgm:pt>
    <dgm:pt modelId="{1673F3E9-C429-4A39-9640-C4640F5675C2}" type="pres">
      <dgm:prSet presAssocID="{F27A8933-2633-4391-A34F-0CDDE649AA04}" presName="node" presStyleLbl="alignAccFollowNode1" presStyleIdx="7" presStyleCnt="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74F1E86-01F9-4BA1-8789-C366A7BDB950}" type="pres">
      <dgm:prSet presAssocID="{14751F9A-D0E3-4257-8799-121CE4C903BB}" presName="vSp" presStyleCnt="0"/>
      <dgm:spPr/>
    </dgm:pt>
    <dgm:pt modelId="{0904DADC-067B-4C01-8F09-11AE7FF91DF0}" type="pres">
      <dgm:prSet presAssocID="{9606EE22-BA90-4061-B9E7-B2D9674701F6}" presName="horFlow" presStyleCnt="0"/>
      <dgm:spPr/>
    </dgm:pt>
    <dgm:pt modelId="{C8674E7A-0E92-4801-B271-3A562684EB2C}" type="pres">
      <dgm:prSet presAssocID="{9606EE22-BA90-4061-B9E7-B2D9674701F6}" presName="bigChev" presStyleLbl="node1" presStyleIdx="2" presStyleCnt="4"/>
      <dgm:spPr/>
      <dgm:t>
        <a:bodyPr/>
        <a:lstStyle/>
        <a:p>
          <a:endParaRPr lang="es-MX"/>
        </a:p>
      </dgm:t>
    </dgm:pt>
    <dgm:pt modelId="{162A0CEC-6107-4E75-821C-4999FEDAE768}" type="pres">
      <dgm:prSet presAssocID="{8AEA1A49-9950-4862-83E2-979D814E00A9}" presName="parTrans" presStyleCnt="0"/>
      <dgm:spPr/>
    </dgm:pt>
    <dgm:pt modelId="{0A045EB0-EE87-4F01-8C30-D987CEA05E36}" type="pres">
      <dgm:prSet presAssocID="{6518A19A-B106-47D8-830D-98921B86E9AB}" presName="node" presStyleLbl="alignAccFollowNode1" presStyleIdx="8" presStyleCnt="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7A651BE-523F-414F-A104-BB7B0475F902}" type="pres">
      <dgm:prSet presAssocID="{ECD22BA4-E048-4D2F-ADC7-F82580585138}" presName="sibTrans" presStyleCnt="0"/>
      <dgm:spPr/>
    </dgm:pt>
    <dgm:pt modelId="{197F0F19-0C13-4073-99F0-041F90E9CD78}" type="pres">
      <dgm:prSet presAssocID="{73A760F9-26CD-4043-874B-602335D22CE0}" presName="node" presStyleLbl="alignAccFollowNode1" presStyleIdx="9" presStyleCnt="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05ADA85-7293-4EE3-97B7-410BD0A7EBE4}" type="pres">
      <dgm:prSet presAssocID="{5611312B-1AA1-4FB2-9BA0-AA6175AE7BB1}" presName="sibTrans" presStyleCnt="0"/>
      <dgm:spPr/>
    </dgm:pt>
    <dgm:pt modelId="{B85E5AE7-8681-48A4-B2E2-53B35A515197}" type="pres">
      <dgm:prSet presAssocID="{B0B2CE66-3684-4A02-BD14-3126681A5CCE}" presName="node" presStyleLbl="alignAccFollowNode1" presStyleIdx="10" presStyleCnt="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DFDE593-3870-4DEA-8C97-E202A1516D56}" type="pres">
      <dgm:prSet presAssocID="{B9556EA1-8316-4AD5-90A6-AFC4168EE1ED}" presName="sibTrans" presStyleCnt="0"/>
      <dgm:spPr/>
    </dgm:pt>
    <dgm:pt modelId="{55452CA8-14CF-4587-BC31-D0B24D29F046}" type="pres">
      <dgm:prSet presAssocID="{530D3DB7-0AE6-4155-A88A-972C5B185DED}" presName="node" presStyleLbl="alignAccFollowNode1" presStyleIdx="11" presStyleCnt="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9CCE34D-C9F1-4772-8004-1F6D0A9F3508}" type="pres">
      <dgm:prSet presAssocID="{4060D7A0-EACF-4E2C-B311-5FE1B0D06630}" presName="sibTrans" presStyleCnt="0"/>
      <dgm:spPr/>
    </dgm:pt>
    <dgm:pt modelId="{249DFB98-7118-4D8D-B4C0-6FBCA4174780}" type="pres">
      <dgm:prSet presAssocID="{10B81F92-600E-4060-B0EA-2BE763666D91}" presName="node" presStyleLbl="alignAccFollowNode1" presStyleIdx="12" presStyleCnt="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E307F2-DB2C-43FC-BCCD-B40F89D89C30}" type="pres">
      <dgm:prSet presAssocID="{9606EE22-BA90-4061-B9E7-B2D9674701F6}" presName="vSp" presStyleCnt="0"/>
      <dgm:spPr/>
    </dgm:pt>
    <dgm:pt modelId="{850B1727-74F6-4D94-8E59-C1FB5154FD6E}" type="pres">
      <dgm:prSet presAssocID="{294CEE03-E585-45B8-952D-667735F0F82E}" presName="horFlow" presStyleCnt="0"/>
      <dgm:spPr/>
    </dgm:pt>
    <dgm:pt modelId="{BF56657B-D3BC-4FBF-A597-9C0AF5A7D54C}" type="pres">
      <dgm:prSet presAssocID="{294CEE03-E585-45B8-952D-667735F0F82E}" presName="bigChev" presStyleLbl="node1" presStyleIdx="3" presStyleCnt="4"/>
      <dgm:spPr/>
      <dgm:t>
        <a:bodyPr/>
        <a:lstStyle/>
        <a:p>
          <a:endParaRPr lang="es-MX"/>
        </a:p>
      </dgm:t>
    </dgm:pt>
    <dgm:pt modelId="{96791035-10D1-4006-9AC6-90001981DC2A}" type="pres">
      <dgm:prSet presAssocID="{DF698199-3535-4A9A-B074-89C0B1988F05}" presName="parTrans" presStyleCnt="0"/>
      <dgm:spPr/>
    </dgm:pt>
    <dgm:pt modelId="{209CC73A-7EF8-4AE5-8E72-5F59EAE4D2A8}" type="pres">
      <dgm:prSet presAssocID="{82D7FCCF-AFF4-48CF-A041-4969832E5A29}" presName="node" presStyleLbl="alignAccFollowNode1" presStyleIdx="13" presStyleCnt="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2722FC-C3BF-4E17-966F-FF7B87BD36F5}" type="pres">
      <dgm:prSet presAssocID="{D82844D2-311A-4A08-825D-7104195DC4BB}" presName="sibTrans" presStyleCnt="0"/>
      <dgm:spPr/>
    </dgm:pt>
    <dgm:pt modelId="{6C13F947-CFE6-490C-8F66-9E20F052A009}" type="pres">
      <dgm:prSet presAssocID="{A3C3AC13-255D-40AF-93A1-0BB1D8A96F75}" presName="node" presStyleLbl="alignAccFollowNode1" presStyleIdx="14" presStyleCnt="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381D9D-1870-44B0-838B-57C130D54D8C}" type="pres">
      <dgm:prSet presAssocID="{C5BCF61C-AE4C-4545-BEED-E28CE8D2B8B5}" presName="sibTrans" presStyleCnt="0"/>
      <dgm:spPr/>
    </dgm:pt>
    <dgm:pt modelId="{2CD15FFD-7B91-4A7B-AD27-09BC392F4BE2}" type="pres">
      <dgm:prSet presAssocID="{CFBD0B03-6136-4210-98F8-D1660C64E0EB}" presName="node" presStyleLbl="alignAccFollowNode1" presStyleIdx="15" presStyleCnt="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D424B4D-82BB-439F-A06C-720E8B9EC57D}" type="pres">
      <dgm:prSet presAssocID="{FF004DCA-2629-4BE0-95B0-469E7F210D28}" presName="sibTrans" presStyleCnt="0"/>
      <dgm:spPr/>
    </dgm:pt>
    <dgm:pt modelId="{E3F92442-3C1C-4DA2-A174-B171E2A9BB4E}" type="pres">
      <dgm:prSet presAssocID="{E9F7457F-8F08-48DD-B72C-98E337748EDF}" presName="node" presStyleLbl="alignAccFollowNode1" presStyleIdx="16" presStyleCnt="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B62D9B2-A239-4360-BDB3-77CF4854B26D}" type="pres">
      <dgm:prSet presAssocID="{3CC50179-1942-41C2-B854-4D9CA561B7FB}" presName="sibTrans" presStyleCnt="0"/>
      <dgm:spPr/>
    </dgm:pt>
    <dgm:pt modelId="{B15D83B8-727B-4809-B89E-14DDFCF4CCE6}" type="pres">
      <dgm:prSet presAssocID="{0C185C09-74F9-49C3-BCCF-C894DBA38F24}" presName="node" presStyleLbl="alignAccFollowNode1" presStyleIdx="17" presStyleCnt="1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DDA1D41-8BBB-4D63-A0A0-9615894772F4}" type="presOf" srcId="{F563B62E-D5AC-4122-B7F0-EE26276EE7B8}" destId="{1270FCC2-0F94-43EC-842F-E7A8742DC54B}" srcOrd="0" destOrd="0" presId="urn:microsoft.com/office/officeart/2005/8/layout/lProcess3"/>
    <dgm:cxn modelId="{7F58DB0A-F4D3-40BB-BAAB-18D0B0638308}" srcId="{9606EE22-BA90-4061-B9E7-B2D9674701F6}" destId="{B0B2CE66-3684-4A02-BD14-3126681A5CCE}" srcOrd="2" destOrd="0" parTransId="{FD847C98-8F27-4D9B-9AB0-EC2C5EA6433A}" sibTransId="{B9556EA1-8316-4AD5-90A6-AFC4168EE1ED}"/>
    <dgm:cxn modelId="{DA5A398B-AE93-482C-AC5B-22C83B2D670A}" type="presOf" srcId="{63845617-A31C-4118-9CA4-07960E729725}" destId="{5269588D-AE50-40DF-93BB-7F9B7F16F849}" srcOrd="0" destOrd="0" presId="urn:microsoft.com/office/officeart/2005/8/layout/lProcess3"/>
    <dgm:cxn modelId="{3AFF5275-81EF-441B-A364-AE4E00D5EB4F}" type="presOf" srcId="{71CF58D1-A8AA-4683-B137-4D549A4B846F}" destId="{1FB65EC6-ED3E-4CDB-9E63-BDBF4A1FFEEB}" srcOrd="0" destOrd="0" presId="urn:microsoft.com/office/officeart/2005/8/layout/lProcess3"/>
    <dgm:cxn modelId="{2E3A862B-CC26-472F-9D70-839BA4F77E6C}" type="presOf" srcId="{446F7462-17CC-40DD-AAD4-40E49961587C}" destId="{D992FA2A-73A2-4243-A5CB-6778AA942DC6}" srcOrd="0" destOrd="0" presId="urn:microsoft.com/office/officeart/2005/8/layout/lProcess3"/>
    <dgm:cxn modelId="{B0E8E1B4-618A-46D3-A52C-25BF29E29E17}" type="presOf" srcId="{82D7FCCF-AFF4-48CF-A041-4969832E5A29}" destId="{209CC73A-7EF8-4AE5-8E72-5F59EAE4D2A8}" srcOrd="0" destOrd="0" presId="urn:microsoft.com/office/officeart/2005/8/layout/lProcess3"/>
    <dgm:cxn modelId="{AA635F5C-C310-4872-94DA-9497567BA152}" srcId="{294CEE03-E585-45B8-952D-667735F0F82E}" destId="{A3C3AC13-255D-40AF-93A1-0BB1D8A96F75}" srcOrd="1" destOrd="0" parTransId="{04F684B5-8189-4DAF-80C4-787B9067A9EB}" sibTransId="{C5BCF61C-AE4C-4545-BEED-E28CE8D2B8B5}"/>
    <dgm:cxn modelId="{9D63A3A9-B4BB-443D-B647-D38CEDCDE8BF}" type="presOf" srcId="{57EE98F1-C757-40A2-AD8D-BB9B592EC65C}" destId="{9512441E-9F3C-4F74-8C95-A36C18D5A38E}" srcOrd="0" destOrd="0" presId="urn:microsoft.com/office/officeart/2005/8/layout/lProcess3"/>
    <dgm:cxn modelId="{4B3F0CE1-1B61-45B3-B4F6-457E2BC5F0BC}" srcId="{14751F9A-D0E3-4257-8799-121CE4C903BB}" destId="{F27A8933-2633-4391-A34F-0CDDE649AA04}" srcOrd="2" destOrd="0" parTransId="{5BBBBE5E-07A2-43A2-A1A8-E02F1645F824}" sibTransId="{53CCAC6F-36A4-4E82-9A7E-B37649028F66}"/>
    <dgm:cxn modelId="{50E6E839-21BD-46AA-B4A9-26F877DE09F8}" srcId="{9606EE22-BA90-4061-B9E7-B2D9674701F6}" destId="{10B81F92-600E-4060-B0EA-2BE763666D91}" srcOrd="4" destOrd="0" parTransId="{07F42558-8719-49A1-AE25-5F26507D1890}" sibTransId="{30C7D4A7-F476-4980-9C4B-BCBFB7C31F74}"/>
    <dgm:cxn modelId="{C32AC591-B67F-42F5-9C2A-C6DBAD1D349A}" type="presOf" srcId="{530D3DB7-0AE6-4155-A88A-972C5B185DED}" destId="{55452CA8-14CF-4587-BC31-D0B24D29F046}" srcOrd="0" destOrd="0" presId="urn:microsoft.com/office/officeart/2005/8/layout/lProcess3"/>
    <dgm:cxn modelId="{7971D92E-6C18-4268-A5F4-287ED8373B2F}" type="presOf" srcId="{B0B2CE66-3684-4A02-BD14-3126681A5CCE}" destId="{B85E5AE7-8681-48A4-B2E2-53B35A515197}" srcOrd="0" destOrd="0" presId="urn:microsoft.com/office/officeart/2005/8/layout/lProcess3"/>
    <dgm:cxn modelId="{9B7EC13B-7E48-4926-9227-065668786385}" srcId="{14751F9A-D0E3-4257-8799-121CE4C903BB}" destId="{71CF58D1-A8AA-4683-B137-4D549A4B846F}" srcOrd="1" destOrd="0" parTransId="{9F797A76-B2D5-45CB-AD68-1041A043401F}" sibTransId="{01FC7152-5529-4066-BB79-BE0362C44F9D}"/>
    <dgm:cxn modelId="{55D8F0E9-D24A-413C-B03B-F453A4A1CDAC}" srcId="{BEED12EC-09BC-4540-965B-CCDF0A4A4860}" destId="{28EC9B3B-AE2E-470F-BF3F-5CC37BE3A2F3}" srcOrd="1" destOrd="0" parTransId="{C22ABFC1-4DAB-48D6-9F4F-6DC4D3AA2A08}" sibTransId="{75AC03BA-A817-4A93-815D-176C51771D5E}"/>
    <dgm:cxn modelId="{8BB5AAA0-F9C2-4FF1-870B-9596AAB91828}" srcId="{BEED12EC-09BC-4540-965B-CCDF0A4A4860}" destId="{446F7462-17CC-40DD-AAD4-40E49961587C}" srcOrd="3" destOrd="0" parTransId="{17287BE0-B14D-4122-8897-1EA315CAE926}" sibTransId="{F3357110-A438-4330-B188-65253C09420E}"/>
    <dgm:cxn modelId="{39C1AB03-6420-4712-A361-7EB121613A44}" type="presOf" srcId="{CFBD0B03-6136-4210-98F8-D1660C64E0EB}" destId="{2CD15FFD-7B91-4A7B-AD27-09BC392F4BE2}" srcOrd="0" destOrd="0" presId="urn:microsoft.com/office/officeart/2005/8/layout/lProcess3"/>
    <dgm:cxn modelId="{41EB26A7-196D-4B78-8BDC-1F0744C8D334}" srcId="{9606EE22-BA90-4061-B9E7-B2D9674701F6}" destId="{530D3DB7-0AE6-4155-A88A-972C5B185DED}" srcOrd="3" destOrd="0" parTransId="{132CC3F1-97BC-4793-A200-C0FA98D05700}" sibTransId="{4060D7A0-EACF-4E2C-B311-5FE1B0D06630}"/>
    <dgm:cxn modelId="{7E840F41-61A4-4050-958E-80F5FAFCA2B7}" srcId="{9606EE22-BA90-4061-B9E7-B2D9674701F6}" destId="{73A760F9-26CD-4043-874B-602335D22CE0}" srcOrd="1" destOrd="0" parTransId="{5EF8585D-4320-4F36-AABB-476972B212C4}" sibTransId="{5611312B-1AA1-4FB2-9BA0-AA6175AE7BB1}"/>
    <dgm:cxn modelId="{94F10175-4126-454E-A969-7D73BD36CD21}" srcId="{9606EE22-BA90-4061-B9E7-B2D9674701F6}" destId="{6518A19A-B106-47D8-830D-98921B86E9AB}" srcOrd="0" destOrd="0" parTransId="{8AEA1A49-9950-4862-83E2-979D814E00A9}" sibTransId="{ECD22BA4-E048-4D2F-ADC7-F82580585138}"/>
    <dgm:cxn modelId="{A845846F-87B1-41F4-ABD3-C13FC8321A56}" srcId="{63845617-A31C-4118-9CA4-07960E729725}" destId="{BEED12EC-09BC-4540-965B-CCDF0A4A4860}" srcOrd="0" destOrd="0" parTransId="{453F68ED-793B-45BF-A997-0B1C54A80319}" sibTransId="{44605AA7-2C84-486F-B107-BB4E667B5E9D}"/>
    <dgm:cxn modelId="{982E97FE-82A9-491A-8AD4-3B243F401EC0}" type="presOf" srcId="{9606EE22-BA90-4061-B9E7-B2D9674701F6}" destId="{C8674E7A-0E92-4801-B271-3A562684EB2C}" srcOrd="0" destOrd="0" presId="urn:microsoft.com/office/officeart/2005/8/layout/lProcess3"/>
    <dgm:cxn modelId="{1A14A87C-381B-40EB-BAA5-547DA76B3F40}" type="presOf" srcId="{F27A8933-2633-4391-A34F-0CDDE649AA04}" destId="{1673F3E9-C429-4A39-9640-C4640F5675C2}" srcOrd="0" destOrd="0" presId="urn:microsoft.com/office/officeart/2005/8/layout/lProcess3"/>
    <dgm:cxn modelId="{6916D649-8B98-4E2C-9E85-6F8B1B2DE113}" srcId="{BEED12EC-09BC-4540-965B-CCDF0A4A4860}" destId="{F563B62E-D5AC-4122-B7F0-EE26276EE7B8}" srcOrd="4" destOrd="0" parTransId="{F33D9D0F-8B82-46D7-B870-FD4ADB125C84}" sibTransId="{276787CA-6380-411C-8182-157AA7466DD4}"/>
    <dgm:cxn modelId="{194BA7F5-A48B-4583-8B1C-EFE3BCED4E75}" type="presOf" srcId="{17E38018-D4F4-4471-B870-F18F652999E4}" destId="{EE58FD59-DCDA-4B26-A9FC-23534FD8DFB6}" srcOrd="0" destOrd="0" presId="urn:microsoft.com/office/officeart/2005/8/layout/lProcess3"/>
    <dgm:cxn modelId="{D3DF50DB-FFDC-4C63-B941-9443A263368B}" srcId="{294CEE03-E585-45B8-952D-667735F0F82E}" destId="{E9F7457F-8F08-48DD-B72C-98E337748EDF}" srcOrd="3" destOrd="0" parTransId="{AFBF497C-1117-4807-91A7-401EFA2E0F1D}" sibTransId="{3CC50179-1942-41C2-B854-4D9CA561B7FB}"/>
    <dgm:cxn modelId="{B81FAAE5-DF9D-4E85-AD7E-1D8AA35F603A}" type="presOf" srcId="{14751F9A-D0E3-4257-8799-121CE4C903BB}" destId="{236872AC-6F8B-4A20-895F-5925E726D79D}" srcOrd="0" destOrd="0" presId="urn:microsoft.com/office/officeart/2005/8/layout/lProcess3"/>
    <dgm:cxn modelId="{D5A7AC29-2C0A-49E5-94A7-A78C004B0E5A}" srcId="{14751F9A-D0E3-4257-8799-121CE4C903BB}" destId="{AFEE1DAC-12D7-4F98-A3DC-F99AD7CC4882}" srcOrd="0" destOrd="0" parTransId="{E9D9DF93-0F20-4756-A401-4A0A9E436E5D}" sibTransId="{46ACC5D2-B04D-41A7-B041-1234350DD306}"/>
    <dgm:cxn modelId="{E5DE6DC5-E609-46CF-8BEF-7C7D7710E1DA}" srcId="{294CEE03-E585-45B8-952D-667735F0F82E}" destId="{82D7FCCF-AFF4-48CF-A041-4969832E5A29}" srcOrd="0" destOrd="0" parTransId="{DF698199-3535-4A9A-B074-89C0B1988F05}" sibTransId="{D82844D2-311A-4A08-825D-7104195DC4BB}"/>
    <dgm:cxn modelId="{BD8E8E19-9F95-4E4D-96D2-BDDB2B9EB6A4}" type="presOf" srcId="{0C185C09-74F9-49C3-BCCF-C894DBA38F24}" destId="{B15D83B8-727B-4809-B89E-14DDFCF4CCE6}" srcOrd="0" destOrd="0" presId="urn:microsoft.com/office/officeart/2005/8/layout/lProcess3"/>
    <dgm:cxn modelId="{9235DD12-3F10-4A26-8425-0270B5118899}" type="presOf" srcId="{BEED12EC-09BC-4540-965B-CCDF0A4A4860}" destId="{2E40DFFF-B6C3-40ED-9618-6B7E4BE803AF}" srcOrd="0" destOrd="0" presId="urn:microsoft.com/office/officeart/2005/8/layout/lProcess3"/>
    <dgm:cxn modelId="{DA6D4503-34AD-444B-901A-2C4B955BA75C}" type="presOf" srcId="{A3C3AC13-255D-40AF-93A1-0BB1D8A96F75}" destId="{6C13F947-CFE6-490C-8F66-9E20F052A009}" srcOrd="0" destOrd="0" presId="urn:microsoft.com/office/officeart/2005/8/layout/lProcess3"/>
    <dgm:cxn modelId="{966AD8BC-89E7-486A-8620-E1C35372C51D}" type="presOf" srcId="{AFEE1DAC-12D7-4F98-A3DC-F99AD7CC4882}" destId="{DEE7F129-D786-4E3F-9ECA-98397F6C5260}" srcOrd="0" destOrd="0" presId="urn:microsoft.com/office/officeart/2005/8/layout/lProcess3"/>
    <dgm:cxn modelId="{1911C633-33D0-4BA4-B937-44C03FDCF979}" type="presOf" srcId="{E9F7457F-8F08-48DD-B72C-98E337748EDF}" destId="{E3F92442-3C1C-4DA2-A174-B171E2A9BB4E}" srcOrd="0" destOrd="0" presId="urn:microsoft.com/office/officeart/2005/8/layout/lProcess3"/>
    <dgm:cxn modelId="{747AA3BE-8A91-4C2E-A1BD-696006197F44}" type="presOf" srcId="{73A760F9-26CD-4043-874B-602335D22CE0}" destId="{197F0F19-0C13-4073-99F0-041F90E9CD78}" srcOrd="0" destOrd="0" presId="urn:microsoft.com/office/officeart/2005/8/layout/lProcess3"/>
    <dgm:cxn modelId="{3140D2E0-1A46-49F3-AB52-F85AD7FCF647}" srcId="{BEED12EC-09BC-4540-965B-CCDF0A4A4860}" destId="{17E38018-D4F4-4471-B870-F18F652999E4}" srcOrd="0" destOrd="0" parTransId="{53A7F327-9D1C-4ED5-AABE-9AE740C0D1D5}" sibTransId="{B02B09F1-7F60-4902-85EA-B78FE385F7ED}"/>
    <dgm:cxn modelId="{6A36484A-2664-42EB-A64E-1CAE82525826}" srcId="{63845617-A31C-4118-9CA4-07960E729725}" destId="{9606EE22-BA90-4061-B9E7-B2D9674701F6}" srcOrd="2" destOrd="0" parTransId="{64CEB701-9CDD-4527-8CA5-96AF9AE1198C}" sibTransId="{7C55FB0D-2D39-43CC-862E-1DF1D500D6DF}"/>
    <dgm:cxn modelId="{1F244BE5-B5EF-4F0E-958E-A146E61B343E}" type="presOf" srcId="{294CEE03-E585-45B8-952D-667735F0F82E}" destId="{BF56657B-D3BC-4FBF-A597-9C0AF5A7D54C}" srcOrd="0" destOrd="0" presId="urn:microsoft.com/office/officeart/2005/8/layout/lProcess3"/>
    <dgm:cxn modelId="{FE33F458-D8CB-4BF3-A4C3-30CA77E8379F}" srcId="{294CEE03-E585-45B8-952D-667735F0F82E}" destId="{CFBD0B03-6136-4210-98F8-D1660C64E0EB}" srcOrd="2" destOrd="0" parTransId="{945B5559-205A-4279-AE5F-E41730D55BAA}" sibTransId="{FF004DCA-2629-4BE0-95B0-469E7F210D28}"/>
    <dgm:cxn modelId="{04AC0975-E134-4E37-8D99-9AFF7F031893}" srcId="{BEED12EC-09BC-4540-965B-CCDF0A4A4860}" destId="{57EE98F1-C757-40A2-AD8D-BB9B592EC65C}" srcOrd="2" destOrd="0" parTransId="{FA82DE82-76B1-40EB-AEB4-26A825D3A8E6}" sibTransId="{D250437A-9EAE-4701-8D9A-3C3D6D905109}"/>
    <dgm:cxn modelId="{F702436F-3BE3-4CEC-BC34-601BA0AF28BA}" srcId="{63845617-A31C-4118-9CA4-07960E729725}" destId="{294CEE03-E585-45B8-952D-667735F0F82E}" srcOrd="3" destOrd="0" parTransId="{1B0428BB-4DEC-4DC6-A06B-A224D37BC862}" sibTransId="{8B41DC70-48D8-4CAC-989B-12818FDDADE9}"/>
    <dgm:cxn modelId="{BDEF07F6-E582-472B-BBA9-10A5B6642CF7}" srcId="{63845617-A31C-4118-9CA4-07960E729725}" destId="{14751F9A-D0E3-4257-8799-121CE4C903BB}" srcOrd="1" destOrd="0" parTransId="{5D530950-1BBA-442B-8CC4-2F39416ABAC0}" sibTransId="{BF38E7B7-B6DF-4F08-ACF9-9ABC91A42089}"/>
    <dgm:cxn modelId="{D1F7F1FA-EEFA-4198-AFC0-127743FC2480}" srcId="{294CEE03-E585-45B8-952D-667735F0F82E}" destId="{0C185C09-74F9-49C3-BCCF-C894DBA38F24}" srcOrd="4" destOrd="0" parTransId="{9DA21555-ACF1-46E3-9E78-5D765CEDA3CF}" sibTransId="{F7CB3414-D34A-406C-85B9-F4BEB1D739CD}"/>
    <dgm:cxn modelId="{53065AA6-7B7F-4B23-AE3E-13BC6BE1C73F}" type="presOf" srcId="{6518A19A-B106-47D8-830D-98921B86E9AB}" destId="{0A045EB0-EE87-4F01-8C30-D987CEA05E36}" srcOrd="0" destOrd="0" presId="urn:microsoft.com/office/officeart/2005/8/layout/lProcess3"/>
    <dgm:cxn modelId="{3E293DA8-54CD-4A50-83F6-6024A65220F0}" type="presOf" srcId="{28EC9B3B-AE2E-470F-BF3F-5CC37BE3A2F3}" destId="{C12C1C6D-7C63-47F4-991D-71B14852AE5F}" srcOrd="0" destOrd="0" presId="urn:microsoft.com/office/officeart/2005/8/layout/lProcess3"/>
    <dgm:cxn modelId="{4DA345D8-B7BA-4D3E-8362-5D60ECD784D4}" type="presOf" srcId="{10B81F92-600E-4060-B0EA-2BE763666D91}" destId="{249DFB98-7118-4D8D-B4C0-6FBCA4174780}" srcOrd="0" destOrd="0" presId="urn:microsoft.com/office/officeart/2005/8/layout/lProcess3"/>
    <dgm:cxn modelId="{E4F76602-3BC8-4EDE-ABD2-786420AB82CC}" type="presParOf" srcId="{5269588D-AE50-40DF-93BB-7F9B7F16F849}" destId="{016D05B7-7DF5-4326-BA00-434B61E67AEE}" srcOrd="0" destOrd="0" presId="urn:microsoft.com/office/officeart/2005/8/layout/lProcess3"/>
    <dgm:cxn modelId="{129E2942-6B0B-4367-BC5D-4C553612B7DB}" type="presParOf" srcId="{016D05B7-7DF5-4326-BA00-434B61E67AEE}" destId="{2E40DFFF-B6C3-40ED-9618-6B7E4BE803AF}" srcOrd="0" destOrd="0" presId="urn:microsoft.com/office/officeart/2005/8/layout/lProcess3"/>
    <dgm:cxn modelId="{D8A2104A-98E3-4669-9C7B-C77335E20D73}" type="presParOf" srcId="{016D05B7-7DF5-4326-BA00-434B61E67AEE}" destId="{1B771249-1CBE-4715-A04D-DEE22172CACB}" srcOrd="1" destOrd="0" presId="urn:microsoft.com/office/officeart/2005/8/layout/lProcess3"/>
    <dgm:cxn modelId="{CD027C3D-47E7-4286-BAB3-8D780796D577}" type="presParOf" srcId="{016D05B7-7DF5-4326-BA00-434B61E67AEE}" destId="{EE58FD59-DCDA-4B26-A9FC-23534FD8DFB6}" srcOrd="2" destOrd="0" presId="urn:microsoft.com/office/officeart/2005/8/layout/lProcess3"/>
    <dgm:cxn modelId="{F5680535-AA13-445E-8447-25A892399DB7}" type="presParOf" srcId="{016D05B7-7DF5-4326-BA00-434B61E67AEE}" destId="{E31D3399-FD88-498E-8804-868DF8FC8BBA}" srcOrd="3" destOrd="0" presId="urn:microsoft.com/office/officeart/2005/8/layout/lProcess3"/>
    <dgm:cxn modelId="{CEB5F791-2D53-447E-AED7-E53F6BCC40E3}" type="presParOf" srcId="{016D05B7-7DF5-4326-BA00-434B61E67AEE}" destId="{C12C1C6D-7C63-47F4-991D-71B14852AE5F}" srcOrd="4" destOrd="0" presId="urn:microsoft.com/office/officeart/2005/8/layout/lProcess3"/>
    <dgm:cxn modelId="{801A1C62-3CD6-4643-AFF4-A0B2CE3C07D1}" type="presParOf" srcId="{016D05B7-7DF5-4326-BA00-434B61E67AEE}" destId="{659B6564-1A36-479C-BF6E-8B3CF8570ABD}" srcOrd="5" destOrd="0" presId="urn:microsoft.com/office/officeart/2005/8/layout/lProcess3"/>
    <dgm:cxn modelId="{3888A5DC-729C-4B4F-8C28-5BF6E522C898}" type="presParOf" srcId="{016D05B7-7DF5-4326-BA00-434B61E67AEE}" destId="{9512441E-9F3C-4F74-8C95-A36C18D5A38E}" srcOrd="6" destOrd="0" presId="urn:microsoft.com/office/officeart/2005/8/layout/lProcess3"/>
    <dgm:cxn modelId="{DF92C61C-DD72-420F-A353-E6D6F6A482E3}" type="presParOf" srcId="{016D05B7-7DF5-4326-BA00-434B61E67AEE}" destId="{E9B4771E-F06C-42D8-AE57-28AA52264A22}" srcOrd="7" destOrd="0" presId="urn:microsoft.com/office/officeart/2005/8/layout/lProcess3"/>
    <dgm:cxn modelId="{328A4FC2-45C2-4DDE-B7A1-D1FE00A1FB36}" type="presParOf" srcId="{016D05B7-7DF5-4326-BA00-434B61E67AEE}" destId="{D992FA2A-73A2-4243-A5CB-6778AA942DC6}" srcOrd="8" destOrd="0" presId="urn:microsoft.com/office/officeart/2005/8/layout/lProcess3"/>
    <dgm:cxn modelId="{6F0F8FCD-E9BE-4043-9400-46485B21F612}" type="presParOf" srcId="{016D05B7-7DF5-4326-BA00-434B61E67AEE}" destId="{A24182A8-B579-4782-B1EF-816289C67056}" srcOrd="9" destOrd="0" presId="urn:microsoft.com/office/officeart/2005/8/layout/lProcess3"/>
    <dgm:cxn modelId="{5F2E6C4E-EBB5-47F5-A270-521B354B80BB}" type="presParOf" srcId="{016D05B7-7DF5-4326-BA00-434B61E67AEE}" destId="{1270FCC2-0F94-43EC-842F-E7A8742DC54B}" srcOrd="10" destOrd="0" presId="urn:microsoft.com/office/officeart/2005/8/layout/lProcess3"/>
    <dgm:cxn modelId="{4CA893FB-40C9-48FA-B2A7-7B908A518F1C}" type="presParOf" srcId="{5269588D-AE50-40DF-93BB-7F9B7F16F849}" destId="{41F17A78-E4F8-4A6F-B7C7-9C4CA45EABE9}" srcOrd="1" destOrd="0" presId="urn:microsoft.com/office/officeart/2005/8/layout/lProcess3"/>
    <dgm:cxn modelId="{78D075C5-A757-4043-9D82-7C338BE5BC6E}" type="presParOf" srcId="{5269588D-AE50-40DF-93BB-7F9B7F16F849}" destId="{121112AA-6427-4179-AD8A-3339F6B0CA8C}" srcOrd="2" destOrd="0" presId="urn:microsoft.com/office/officeart/2005/8/layout/lProcess3"/>
    <dgm:cxn modelId="{D568C9A7-A0C4-4B06-B8D2-345A727482CC}" type="presParOf" srcId="{121112AA-6427-4179-AD8A-3339F6B0CA8C}" destId="{236872AC-6F8B-4A20-895F-5925E726D79D}" srcOrd="0" destOrd="0" presId="urn:microsoft.com/office/officeart/2005/8/layout/lProcess3"/>
    <dgm:cxn modelId="{05ACA193-5E12-4E65-A5F1-6B2165F2FB70}" type="presParOf" srcId="{121112AA-6427-4179-AD8A-3339F6B0CA8C}" destId="{4E1F4977-F65D-49DB-A165-C1D995F0DF0E}" srcOrd="1" destOrd="0" presId="urn:microsoft.com/office/officeart/2005/8/layout/lProcess3"/>
    <dgm:cxn modelId="{1A34ECCD-C413-4705-942E-85AB86A8F209}" type="presParOf" srcId="{121112AA-6427-4179-AD8A-3339F6B0CA8C}" destId="{DEE7F129-D786-4E3F-9ECA-98397F6C5260}" srcOrd="2" destOrd="0" presId="urn:microsoft.com/office/officeart/2005/8/layout/lProcess3"/>
    <dgm:cxn modelId="{6B0DB544-2BC7-4509-BD6F-FF1869CB71EF}" type="presParOf" srcId="{121112AA-6427-4179-AD8A-3339F6B0CA8C}" destId="{92A0FFC1-9E6C-421A-9CE5-18604CA0EB62}" srcOrd="3" destOrd="0" presId="urn:microsoft.com/office/officeart/2005/8/layout/lProcess3"/>
    <dgm:cxn modelId="{6DDBDDEA-00D2-4D92-A02E-A3380A19F4EE}" type="presParOf" srcId="{121112AA-6427-4179-AD8A-3339F6B0CA8C}" destId="{1FB65EC6-ED3E-4CDB-9E63-BDBF4A1FFEEB}" srcOrd="4" destOrd="0" presId="urn:microsoft.com/office/officeart/2005/8/layout/lProcess3"/>
    <dgm:cxn modelId="{8C94B762-1314-4FFF-8DD4-B8F71BAD195B}" type="presParOf" srcId="{121112AA-6427-4179-AD8A-3339F6B0CA8C}" destId="{275C8397-7CA9-4C66-BE71-201BAEE6A8E8}" srcOrd="5" destOrd="0" presId="urn:microsoft.com/office/officeart/2005/8/layout/lProcess3"/>
    <dgm:cxn modelId="{257112AE-8467-41F7-AD64-9AC81C1D4ACE}" type="presParOf" srcId="{121112AA-6427-4179-AD8A-3339F6B0CA8C}" destId="{1673F3E9-C429-4A39-9640-C4640F5675C2}" srcOrd="6" destOrd="0" presId="urn:microsoft.com/office/officeart/2005/8/layout/lProcess3"/>
    <dgm:cxn modelId="{9F6BA9F3-881C-4BE1-BEC3-5AA698F01019}" type="presParOf" srcId="{5269588D-AE50-40DF-93BB-7F9B7F16F849}" destId="{274F1E86-01F9-4BA1-8789-C366A7BDB950}" srcOrd="3" destOrd="0" presId="urn:microsoft.com/office/officeart/2005/8/layout/lProcess3"/>
    <dgm:cxn modelId="{44A926F0-87F7-4D3C-BB6F-40F68968DE0B}" type="presParOf" srcId="{5269588D-AE50-40DF-93BB-7F9B7F16F849}" destId="{0904DADC-067B-4C01-8F09-11AE7FF91DF0}" srcOrd="4" destOrd="0" presId="urn:microsoft.com/office/officeart/2005/8/layout/lProcess3"/>
    <dgm:cxn modelId="{F13A4AF5-F192-4A1D-A39F-673844C3871E}" type="presParOf" srcId="{0904DADC-067B-4C01-8F09-11AE7FF91DF0}" destId="{C8674E7A-0E92-4801-B271-3A562684EB2C}" srcOrd="0" destOrd="0" presId="urn:microsoft.com/office/officeart/2005/8/layout/lProcess3"/>
    <dgm:cxn modelId="{08095124-C296-4242-8C5C-FECD8307532F}" type="presParOf" srcId="{0904DADC-067B-4C01-8F09-11AE7FF91DF0}" destId="{162A0CEC-6107-4E75-821C-4999FEDAE768}" srcOrd="1" destOrd="0" presId="urn:microsoft.com/office/officeart/2005/8/layout/lProcess3"/>
    <dgm:cxn modelId="{EF13DDE9-7BF9-4C76-837E-BDEA1B038F06}" type="presParOf" srcId="{0904DADC-067B-4C01-8F09-11AE7FF91DF0}" destId="{0A045EB0-EE87-4F01-8C30-D987CEA05E36}" srcOrd="2" destOrd="0" presId="urn:microsoft.com/office/officeart/2005/8/layout/lProcess3"/>
    <dgm:cxn modelId="{A709CA62-6E82-4BAA-AF96-EA66E57974DB}" type="presParOf" srcId="{0904DADC-067B-4C01-8F09-11AE7FF91DF0}" destId="{37A651BE-523F-414F-A104-BB7B0475F902}" srcOrd="3" destOrd="0" presId="urn:microsoft.com/office/officeart/2005/8/layout/lProcess3"/>
    <dgm:cxn modelId="{609EBA5E-D8A4-47A4-A7CD-D8E445BF58D0}" type="presParOf" srcId="{0904DADC-067B-4C01-8F09-11AE7FF91DF0}" destId="{197F0F19-0C13-4073-99F0-041F90E9CD78}" srcOrd="4" destOrd="0" presId="urn:microsoft.com/office/officeart/2005/8/layout/lProcess3"/>
    <dgm:cxn modelId="{34BD0DF7-A97A-4F04-B894-A93AAA3C7C8D}" type="presParOf" srcId="{0904DADC-067B-4C01-8F09-11AE7FF91DF0}" destId="{B05ADA85-7293-4EE3-97B7-410BD0A7EBE4}" srcOrd="5" destOrd="0" presId="urn:microsoft.com/office/officeart/2005/8/layout/lProcess3"/>
    <dgm:cxn modelId="{3488D6BD-E1C5-4B8F-B5BD-00B8F5901B1C}" type="presParOf" srcId="{0904DADC-067B-4C01-8F09-11AE7FF91DF0}" destId="{B85E5AE7-8681-48A4-B2E2-53B35A515197}" srcOrd="6" destOrd="0" presId="urn:microsoft.com/office/officeart/2005/8/layout/lProcess3"/>
    <dgm:cxn modelId="{817DB3D3-6A92-4336-BC5D-A20A6254797D}" type="presParOf" srcId="{0904DADC-067B-4C01-8F09-11AE7FF91DF0}" destId="{EDFDE593-3870-4DEA-8C97-E202A1516D56}" srcOrd="7" destOrd="0" presId="urn:microsoft.com/office/officeart/2005/8/layout/lProcess3"/>
    <dgm:cxn modelId="{435A9E2B-2D5F-4C44-8C77-CDDE55326D40}" type="presParOf" srcId="{0904DADC-067B-4C01-8F09-11AE7FF91DF0}" destId="{55452CA8-14CF-4587-BC31-D0B24D29F046}" srcOrd="8" destOrd="0" presId="urn:microsoft.com/office/officeart/2005/8/layout/lProcess3"/>
    <dgm:cxn modelId="{303FF104-D9EE-4F7E-81FD-D2E8EB66C68F}" type="presParOf" srcId="{0904DADC-067B-4C01-8F09-11AE7FF91DF0}" destId="{99CCE34D-C9F1-4772-8004-1F6D0A9F3508}" srcOrd="9" destOrd="0" presId="urn:microsoft.com/office/officeart/2005/8/layout/lProcess3"/>
    <dgm:cxn modelId="{D76765C6-5827-4F52-B58D-71149EED304B}" type="presParOf" srcId="{0904DADC-067B-4C01-8F09-11AE7FF91DF0}" destId="{249DFB98-7118-4D8D-B4C0-6FBCA4174780}" srcOrd="10" destOrd="0" presId="urn:microsoft.com/office/officeart/2005/8/layout/lProcess3"/>
    <dgm:cxn modelId="{D8C81C06-C550-4F81-9A13-8053B359CD14}" type="presParOf" srcId="{5269588D-AE50-40DF-93BB-7F9B7F16F849}" destId="{2EE307F2-DB2C-43FC-BCCD-B40F89D89C30}" srcOrd="5" destOrd="0" presId="urn:microsoft.com/office/officeart/2005/8/layout/lProcess3"/>
    <dgm:cxn modelId="{B92AA4E9-B7EC-44FA-95D1-67EE9BAB2997}" type="presParOf" srcId="{5269588D-AE50-40DF-93BB-7F9B7F16F849}" destId="{850B1727-74F6-4D94-8E59-C1FB5154FD6E}" srcOrd="6" destOrd="0" presId="urn:microsoft.com/office/officeart/2005/8/layout/lProcess3"/>
    <dgm:cxn modelId="{97D9B0B9-9194-43B6-808A-1A6DDF6A6F44}" type="presParOf" srcId="{850B1727-74F6-4D94-8E59-C1FB5154FD6E}" destId="{BF56657B-D3BC-4FBF-A597-9C0AF5A7D54C}" srcOrd="0" destOrd="0" presId="urn:microsoft.com/office/officeart/2005/8/layout/lProcess3"/>
    <dgm:cxn modelId="{1D7E4C85-B243-4315-B561-D3642D228840}" type="presParOf" srcId="{850B1727-74F6-4D94-8E59-C1FB5154FD6E}" destId="{96791035-10D1-4006-9AC6-90001981DC2A}" srcOrd="1" destOrd="0" presId="urn:microsoft.com/office/officeart/2005/8/layout/lProcess3"/>
    <dgm:cxn modelId="{6A006638-BDDE-41F6-8D32-8680665C35BE}" type="presParOf" srcId="{850B1727-74F6-4D94-8E59-C1FB5154FD6E}" destId="{209CC73A-7EF8-4AE5-8E72-5F59EAE4D2A8}" srcOrd="2" destOrd="0" presId="urn:microsoft.com/office/officeart/2005/8/layout/lProcess3"/>
    <dgm:cxn modelId="{CFE45EF4-B957-4ACE-A457-8A9735E317E2}" type="presParOf" srcId="{850B1727-74F6-4D94-8E59-C1FB5154FD6E}" destId="{BD2722FC-C3BF-4E17-966F-FF7B87BD36F5}" srcOrd="3" destOrd="0" presId="urn:microsoft.com/office/officeart/2005/8/layout/lProcess3"/>
    <dgm:cxn modelId="{BAA4B657-4127-467F-9E9C-9024BF179506}" type="presParOf" srcId="{850B1727-74F6-4D94-8E59-C1FB5154FD6E}" destId="{6C13F947-CFE6-490C-8F66-9E20F052A009}" srcOrd="4" destOrd="0" presId="urn:microsoft.com/office/officeart/2005/8/layout/lProcess3"/>
    <dgm:cxn modelId="{C54DD882-1EC6-4B5F-815C-4AD83655921A}" type="presParOf" srcId="{850B1727-74F6-4D94-8E59-C1FB5154FD6E}" destId="{7D381D9D-1870-44B0-838B-57C130D54D8C}" srcOrd="5" destOrd="0" presId="urn:microsoft.com/office/officeart/2005/8/layout/lProcess3"/>
    <dgm:cxn modelId="{A9DB95D7-43C7-479B-9131-67CD7719B1B2}" type="presParOf" srcId="{850B1727-74F6-4D94-8E59-C1FB5154FD6E}" destId="{2CD15FFD-7B91-4A7B-AD27-09BC392F4BE2}" srcOrd="6" destOrd="0" presId="urn:microsoft.com/office/officeart/2005/8/layout/lProcess3"/>
    <dgm:cxn modelId="{EBAD10F2-7B23-42FA-B9E9-F910948E5857}" type="presParOf" srcId="{850B1727-74F6-4D94-8E59-C1FB5154FD6E}" destId="{CD424B4D-82BB-439F-A06C-720E8B9EC57D}" srcOrd="7" destOrd="0" presId="urn:microsoft.com/office/officeart/2005/8/layout/lProcess3"/>
    <dgm:cxn modelId="{E80CF056-D4EE-49DC-B9C0-7568E6BD9D40}" type="presParOf" srcId="{850B1727-74F6-4D94-8E59-C1FB5154FD6E}" destId="{E3F92442-3C1C-4DA2-A174-B171E2A9BB4E}" srcOrd="8" destOrd="0" presId="urn:microsoft.com/office/officeart/2005/8/layout/lProcess3"/>
    <dgm:cxn modelId="{64625E52-1BE1-4111-B24E-5168E109031A}" type="presParOf" srcId="{850B1727-74F6-4D94-8E59-C1FB5154FD6E}" destId="{2B62D9B2-A239-4360-BDB3-77CF4854B26D}" srcOrd="9" destOrd="0" presId="urn:microsoft.com/office/officeart/2005/8/layout/lProcess3"/>
    <dgm:cxn modelId="{BC831052-ADF5-4D46-A771-8631AF986D5E}" type="presParOf" srcId="{850B1727-74F6-4D94-8E59-C1FB5154FD6E}" destId="{B15D83B8-727B-4809-B89E-14DDFCF4CCE6}" srcOrd="1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845617-A31C-4118-9CA4-07960E729725}" type="doc">
      <dgm:prSet loTypeId="urn:microsoft.com/office/officeart/2005/8/layout/lProcess3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BEED12EC-09BC-4540-965B-CCDF0A4A4860}">
      <dgm:prSet phldrT="[Texto]"/>
      <dgm:spPr/>
      <dgm:t>
        <a:bodyPr/>
        <a:lstStyle/>
        <a:p>
          <a:r>
            <a:rPr lang="es-MX" dirty="0" smtClean="0"/>
            <a:t>Ámbito Fiscal de las Empresas</a:t>
          </a:r>
          <a:endParaRPr lang="es-MX" dirty="0"/>
        </a:p>
      </dgm:t>
    </dgm:pt>
    <dgm:pt modelId="{453F68ED-793B-45BF-A997-0B1C54A80319}" type="parTrans" cxnId="{A845846F-87B1-41F4-ABD3-C13FC8321A56}">
      <dgm:prSet/>
      <dgm:spPr/>
      <dgm:t>
        <a:bodyPr/>
        <a:lstStyle/>
        <a:p>
          <a:endParaRPr lang="es-MX"/>
        </a:p>
      </dgm:t>
    </dgm:pt>
    <dgm:pt modelId="{44605AA7-2C84-486F-B107-BB4E667B5E9D}" type="sibTrans" cxnId="{A845846F-87B1-41F4-ABD3-C13FC8321A56}">
      <dgm:prSet/>
      <dgm:spPr/>
      <dgm:t>
        <a:bodyPr/>
        <a:lstStyle/>
        <a:p>
          <a:endParaRPr lang="es-MX"/>
        </a:p>
      </dgm:t>
    </dgm:pt>
    <dgm:pt modelId="{17E38018-D4F4-4471-B870-F18F652999E4}">
      <dgm:prSet phldrT="[Texto]"/>
      <dgm:spPr/>
      <dgm:t>
        <a:bodyPr/>
        <a:lstStyle/>
        <a:p>
          <a:r>
            <a:rPr lang="es-MX" dirty="0" smtClean="0"/>
            <a:t>Impuestos Nacionales</a:t>
          </a:r>
          <a:endParaRPr lang="es-MX" dirty="0"/>
        </a:p>
      </dgm:t>
    </dgm:pt>
    <dgm:pt modelId="{53A7F327-9D1C-4ED5-AABE-9AE740C0D1D5}" type="parTrans" cxnId="{3140D2E0-1A46-49F3-AB52-F85AD7FCF647}">
      <dgm:prSet/>
      <dgm:spPr/>
      <dgm:t>
        <a:bodyPr/>
        <a:lstStyle/>
        <a:p>
          <a:endParaRPr lang="es-MX"/>
        </a:p>
      </dgm:t>
    </dgm:pt>
    <dgm:pt modelId="{B02B09F1-7F60-4902-85EA-B78FE385F7ED}" type="sibTrans" cxnId="{3140D2E0-1A46-49F3-AB52-F85AD7FCF647}">
      <dgm:prSet/>
      <dgm:spPr/>
      <dgm:t>
        <a:bodyPr/>
        <a:lstStyle/>
        <a:p>
          <a:endParaRPr lang="es-MX"/>
        </a:p>
      </dgm:t>
    </dgm:pt>
    <dgm:pt modelId="{28EC9B3B-AE2E-470F-BF3F-5CC37BE3A2F3}">
      <dgm:prSet phldrT="[Texto]"/>
      <dgm:spPr/>
      <dgm:t>
        <a:bodyPr/>
        <a:lstStyle/>
        <a:p>
          <a:r>
            <a:rPr lang="es-MX" dirty="0" smtClean="0"/>
            <a:t>Importación y Exportación</a:t>
          </a:r>
          <a:endParaRPr lang="es-MX" dirty="0"/>
        </a:p>
      </dgm:t>
    </dgm:pt>
    <dgm:pt modelId="{C22ABFC1-4DAB-48D6-9F4F-6DC4D3AA2A08}" type="parTrans" cxnId="{55D8F0E9-D24A-413C-B03B-F453A4A1CDAC}">
      <dgm:prSet/>
      <dgm:spPr/>
      <dgm:t>
        <a:bodyPr/>
        <a:lstStyle/>
        <a:p>
          <a:endParaRPr lang="es-MX"/>
        </a:p>
      </dgm:t>
    </dgm:pt>
    <dgm:pt modelId="{75AC03BA-A817-4A93-815D-176C51771D5E}" type="sibTrans" cxnId="{55D8F0E9-D24A-413C-B03B-F453A4A1CDAC}">
      <dgm:prSet/>
      <dgm:spPr/>
      <dgm:t>
        <a:bodyPr/>
        <a:lstStyle/>
        <a:p>
          <a:endParaRPr lang="es-MX"/>
        </a:p>
      </dgm:t>
    </dgm:pt>
    <dgm:pt modelId="{14751F9A-D0E3-4257-8799-121CE4C903BB}">
      <dgm:prSet phldrT="[Texto]"/>
      <dgm:spPr/>
      <dgm:t>
        <a:bodyPr/>
        <a:lstStyle/>
        <a:p>
          <a:r>
            <a:rPr lang="es-MX" dirty="0" smtClean="0"/>
            <a:t>Administración del Activo Fijo</a:t>
          </a:r>
          <a:endParaRPr lang="es-MX" dirty="0"/>
        </a:p>
      </dgm:t>
    </dgm:pt>
    <dgm:pt modelId="{5D530950-1BBA-442B-8CC4-2F39416ABAC0}" type="parTrans" cxnId="{BDEF07F6-E582-472B-BBA9-10A5B6642CF7}">
      <dgm:prSet/>
      <dgm:spPr/>
      <dgm:t>
        <a:bodyPr/>
        <a:lstStyle/>
        <a:p>
          <a:endParaRPr lang="es-MX"/>
        </a:p>
      </dgm:t>
    </dgm:pt>
    <dgm:pt modelId="{BF38E7B7-B6DF-4F08-ACF9-9ABC91A42089}" type="sibTrans" cxnId="{BDEF07F6-E582-472B-BBA9-10A5B6642CF7}">
      <dgm:prSet/>
      <dgm:spPr/>
      <dgm:t>
        <a:bodyPr/>
        <a:lstStyle/>
        <a:p>
          <a:endParaRPr lang="es-MX"/>
        </a:p>
      </dgm:t>
    </dgm:pt>
    <dgm:pt modelId="{57EE98F1-C757-40A2-AD8D-BB9B592EC65C}">
      <dgm:prSet phldrT="[Texto]"/>
      <dgm:spPr/>
      <dgm:t>
        <a:bodyPr/>
        <a:lstStyle/>
        <a:p>
          <a:r>
            <a:rPr lang="es-MX" dirty="0" smtClean="0"/>
            <a:t>Finanzas de la empresa</a:t>
          </a:r>
          <a:endParaRPr lang="es-MX" dirty="0"/>
        </a:p>
      </dgm:t>
    </dgm:pt>
    <dgm:pt modelId="{FA82DE82-76B1-40EB-AEB4-26A825D3A8E6}" type="parTrans" cxnId="{04AC0975-E134-4E37-8D99-9AFF7F031893}">
      <dgm:prSet/>
      <dgm:spPr/>
      <dgm:t>
        <a:bodyPr/>
        <a:lstStyle/>
        <a:p>
          <a:endParaRPr lang="es-MX"/>
        </a:p>
      </dgm:t>
    </dgm:pt>
    <dgm:pt modelId="{D250437A-9EAE-4701-8D9A-3C3D6D905109}" type="sibTrans" cxnId="{04AC0975-E134-4E37-8D99-9AFF7F031893}">
      <dgm:prSet/>
      <dgm:spPr/>
      <dgm:t>
        <a:bodyPr/>
        <a:lstStyle/>
        <a:p>
          <a:endParaRPr lang="es-MX"/>
        </a:p>
      </dgm:t>
    </dgm:pt>
    <dgm:pt modelId="{446F7462-17CC-40DD-AAD4-40E49961587C}">
      <dgm:prSet phldrT="[Texto]"/>
      <dgm:spPr/>
      <dgm:t>
        <a:bodyPr/>
        <a:lstStyle/>
        <a:p>
          <a:r>
            <a:rPr lang="es-MX" dirty="0" smtClean="0"/>
            <a:t>Costo de capital</a:t>
          </a:r>
          <a:endParaRPr lang="es-MX" dirty="0"/>
        </a:p>
      </dgm:t>
    </dgm:pt>
    <dgm:pt modelId="{17287BE0-B14D-4122-8897-1EA315CAE926}" type="parTrans" cxnId="{8BB5AAA0-F9C2-4FF1-870B-9596AAB91828}">
      <dgm:prSet/>
      <dgm:spPr/>
      <dgm:t>
        <a:bodyPr/>
        <a:lstStyle/>
        <a:p>
          <a:endParaRPr lang="es-MX"/>
        </a:p>
      </dgm:t>
    </dgm:pt>
    <dgm:pt modelId="{F3357110-A438-4330-B188-65253C09420E}" type="sibTrans" cxnId="{8BB5AAA0-F9C2-4FF1-870B-9596AAB91828}">
      <dgm:prSet/>
      <dgm:spPr/>
      <dgm:t>
        <a:bodyPr/>
        <a:lstStyle/>
        <a:p>
          <a:endParaRPr lang="es-MX"/>
        </a:p>
      </dgm:t>
    </dgm:pt>
    <dgm:pt modelId="{F563B62E-D5AC-4122-B7F0-EE26276EE7B8}">
      <dgm:prSet phldrT="[Texto]"/>
      <dgm:spPr/>
      <dgm:t>
        <a:bodyPr/>
        <a:lstStyle/>
        <a:p>
          <a:r>
            <a:rPr lang="es-MX" dirty="0" smtClean="0"/>
            <a:t>Capital de trabajo</a:t>
          </a:r>
          <a:endParaRPr lang="es-MX" dirty="0"/>
        </a:p>
      </dgm:t>
    </dgm:pt>
    <dgm:pt modelId="{F33D9D0F-8B82-46D7-B870-FD4ADB125C84}" type="parTrans" cxnId="{6916D649-8B98-4E2C-9E85-6F8B1B2DE113}">
      <dgm:prSet/>
      <dgm:spPr/>
    </dgm:pt>
    <dgm:pt modelId="{276787CA-6380-411C-8182-157AA7466DD4}" type="sibTrans" cxnId="{6916D649-8B98-4E2C-9E85-6F8B1B2DE113}">
      <dgm:prSet/>
      <dgm:spPr/>
    </dgm:pt>
    <dgm:pt modelId="{88F87E98-B2D5-4734-B0F5-29D523743425}">
      <dgm:prSet phldrT="[Texto]"/>
      <dgm:spPr/>
      <dgm:t>
        <a:bodyPr/>
        <a:lstStyle/>
        <a:p>
          <a:r>
            <a:rPr lang="es-MX" dirty="0" smtClean="0"/>
            <a:t>Rentas vs Compras</a:t>
          </a:r>
          <a:endParaRPr lang="es-MX" dirty="0"/>
        </a:p>
      </dgm:t>
    </dgm:pt>
    <dgm:pt modelId="{D19E4806-729E-4706-9B6B-4BCF331251D7}" type="parTrans" cxnId="{697AB35A-EFEE-481F-A93C-FAC9BB71E0DA}">
      <dgm:prSet/>
      <dgm:spPr/>
    </dgm:pt>
    <dgm:pt modelId="{BE0D0E64-DC21-41BB-9DD1-A870429E4FC8}" type="sibTrans" cxnId="{697AB35A-EFEE-481F-A93C-FAC9BB71E0DA}">
      <dgm:prSet/>
      <dgm:spPr/>
    </dgm:pt>
    <dgm:pt modelId="{52C8AE97-F04F-497C-B48C-A8FE0778F3DC}">
      <dgm:prSet phldrT="[Texto]"/>
      <dgm:spPr/>
      <dgm:t>
        <a:bodyPr/>
        <a:lstStyle/>
        <a:p>
          <a:r>
            <a:rPr lang="es-MX" dirty="0" smtClean="0"/>
            <a:t>Arrendamiento Financiero</a:t>
          </a:r>
          <a:endParaRPr lang="es-MX" dirty="0"/>
        </a:p>
      </dgm:t>
    </dgm:pt>
    <dgm:pt modelId="{85F82B6C-0ADF-42EE-BCCD-D96CA70B4DD7}" type="parTrans" cxnId="{05EADF4E-06DC-42FF-9BED-B00FF81104C0}">
      <dgm:prSet/>
      <dgm:spPr/>
    </dgm:pt>
    <dgm:pt modelId="{2A870319-2CEE-437D-B48E-A22E7F391AFF}" type="sibTrans" cxnId="{05EADF4E-06DC-42FF-9BED-B00FF81104C0}">
      <dgm:prSet/>
      <dgm:spPr/>
    </dgm:pt>
    <dgm:pt modelId="{CDA958B7-8AD7-4B93-8964-6FB8A2D182BB}">
      <dgm:prSet phldrT="[Texto]"/>
      <dgm:spPr/>
      <dgm:t>
        <a:bodyPr/>
        <a:lstStyle/>
        <a:p>
          <a:r>
            <a:rPr lang="es-MX" dirty="0" smtClean="0"/>
            <a:t>Depreciación</a:t>
          </a:r>
          <a:endParaRPr lang="es-MX" dirty="0"/>
        </a:p>
      </dgm:t>
    </dgm:pt>
    <dgm:pt modelId="{9876568D-B60F-4C7E-B5BD-EC8C2E72D30D}" type="parTrans" cxnId="{80AE7187-3EC2-45C7-BFF3-BA9CCAD67901}">
      <dgm:prSet/>
      <dgm:spPr/>
    </dgm:pt>
    <dgm:pt modelId="{29B9A97B-3889-4829-8514-32C52FE206C0}" type="sibTrans" cxnId="{80AE7187-3EC2-45C7-BFF3-BA9CCAD67901}">
      <dgm:prSet/>
      <dgm:spPr/>
    </dgm:pt>
    <dgm:pt modelId="{A1B46AAE-E6DF-45B5-ABB9-F0DD0AA0396C}">
      <dgm:prSet phldrT="[Texto]"/>
      <dgm:spPr/>
      <dgm:t>
        <a:bodyPr/>
        <a:lstStyle/>
        <a:p>
          <a:r>
            <a:rPr lang="es-MX" dirty="0" smtClean="0"/>
            <a:t>Obsolescencia</a:t>
          </a:r>
          <a:endParaRPr lang="es-MX" dirty="0"/>
        </a:p>
      </dgm:t>
    </dgm:pt>
    <dgm:pt modelId="{BADC819C-A82D-4C10-A84E-365CD27541B9}" type="parTrans" cxnId="{F89D293B-C45A-4537-898B-11FC59E8F787}">
      <dgm:prSet/>
      <dgm:spPr/>
    </dgm:pt>
    <dgm:pt modelId="{3C9E4085-ABCB-4238-916D-0664424D4B56}" type="sibTrans" cxnId="{F89D293B-C45A-4537-898B-11FC59E8F787}">
      <dgm:prSet/>
      <dgm:spPr/>
    </dgm:pt>
    <dgm:pt modelId="{E3F9C60E-E01A-45DD-BAF7-27623DE6FB1B}">
      <dgm:prSet phldrT="[Texto]"/>
      <dgm:spPr/>
      <dgm:t>
        <a:bodyPr/>
        <a:lstStyle/>
        <a:p>
          <a:r>
            <a:rPr lang="es-MX" dirty="0" smtClean="0"/>
            <a:t>Planeación Financiera</a:t>
          </a:r>
          <a:endParaRPr lang="es-MX" dirty="0"/>
        </a:p>
      </dgm:t>
    </dgm:pt>
    <dgm:pt modelId="{49B091D4-6550-4DE6-8FD8-CC8D99EC6583}" type="parTrans" cxnId="{5904638A-9648-4A48-AA49-164A53E7D114}">
      <dgm:prSet/>
      <dgm:spPr/>
    </dgm:pt>
    <dgm:pt modelId="{C2533180-F60C-4C65-AFD4-31507B51F121}" type="sibTrans" cxnId="{5904638A-9648-4A48-AA49-164A53E7D114}">
      <dgm:prSet/>
      <dgm:spPr/>
    </dgm:pt>
    <dgm:pt modelId="{7E5ABB19-386E-4232-9984-EDE92E482362}">
      <dgm:prSet phldrT="[Texto]"/>
      <dgm:spPr/>
      <dgm:t>
        <a:bodyPr/>
        <a:lstStyle/>
        <a:p>
          <a:r>
            <a:rPr lang="es-MX" dirty="0" smtClean="0"/>
            <a:t>Capital de Trabajo</a:t>
          </a:r>
          <a:endParaRPr lang="es-MX" dirty="0"/>
        </a:p>
      </dgm:t>
    </dgm:pt>
    <dgm:pt modelId="{9B51A537-4120-4848-AA01-E1E7D04129A6}" type="parTrans" cxnId="{8C32257E-A27E-4B6B-BBD4-7B1F2F5BDFCF}">
      <dgm:prSet/>
      <dgm:spPr/>
    </dgm:pt>
    <dgm:pt modelId="{E47E4FFA-F841-4BB2-8BBF-78247A1865A5}" type="sibTrans" cxnId="{8C32257E-A27E-4B6B-BBD4-7B1F2F5BDFCF}">
      <dgm:prSet/>
      <dgm:spPr/>
    </dgm:pt>
    <dgm:pt modelId="{25646778-A0F7-4ECA-94BF-E6596AFE7E95}">
      <dgm:prSet phldrT="[Texto]"/>
      <dgm:spPr/>
      <dgm:t>
        <a:bodyPr/>
        <a:lstStyle/>
        <a:p>
          <a:r>
            <a:rPr lang="es-MX" dirty="0" smtClean="0"/>
            <a:t>Tesorería</a:t>
          </a:r>
          <a:endParaRPr lang="es-MX" dirty="0"/>
        </a:p>
      </dgm:t>
    </dgm:pt>
    <dgm:pt modelId="{DC883FB4-5E69-4276-9A36-045F2B84F865}" type="parTrans" cxnId="{59C20B12-5A63-412F-AA8D-4FC1B40756AF}">
      <dgm:prSet/>
      <dgm:spPr/>
    </dgm:pt>
    <dgm:pt modelId="{0A072743-10A4-4733-A549-40E7DDCC8933}" type="sibTrans" cxnId="{59C20B12-5A63-412F-AA8D-4FC1B40756AF}">
      <dgm:prSet/>
      <dgm:spPr/>
    </dgm:pt>
    <dgm:pt modelId="{A5A2A2F6-65EE-434D-B727-BFE59DF727E6}">
      <dgm:prSet phldrT="[Texto]"/>
      <dgm:spPr/>
      <dgm:t>
        <a:bodyPr/>
        <a:lstStyle/>
        <a:p>
          <a:r>
            <a:rPr lang="es-MX" dirty="0" smtClean="0"/>
            <a:t>Costo de Capital</a:t>
          </a:r>
          <a:endParaRPr lang="es-MX" dirty="0"/>
        </a:p>
      </dgm:t>
    </dgm:pt>
    <dgm:pt modelId="{7AA7CE50-E576-4EAE-92AC-DA6E0B6ABD8D}" type="parTrans" cxnId="{087640F0-E5C9-42B1-8DFE-D59E286114E2}">
      <dgm:prSet/>
      <dgm:spPr/>
    </dgm:pt>
    <dgm:pt modelId="{6E2701D3-64BA-42E9-B507-07917726C50A}" type="sibTrans" cxnId="{087640F0-E5C9-42B1-8DFE-D59E286114E2}">
      <dgm:prSet/>
      <dgm:spPr/>
    </dgm:pt>
    <dgm:pt modelId="{5269588D-AE50-40DF-93BB-7F9B7F16F849}" type="pres">
      <dgm:prSet presAssocID="{63845617-A31C-4118-9CA4-07960E72972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16D05B7-7DF5-4326-BA00-434B61E67AEE}" type="pres">
      <dgm:prSet presAssocID="{BEED12EC-09BC-4540-965B-CCDF0A4A4860}" presName="horFlow" presStyleCnt="0"/>
      <dgm:spPr/>
    </dgm:pt>
    <dgm:pt modelId="{2E40DFFF-B6C3-40ED-9618-6B7E4BE803AF}" type="pres">
      <dgm:prSet presAssocID="{BEED12EC-09BC-4540-965B-CCDF0A4A4860}" presName="bigChev" presStyleLbl="node1" presStyleIdx="0" presStyleCnt="3"/>
      <dgm:spPr/>
      <dgm:t>
        <a:bodyPr/>
        <a:lstStyle/>
        <a:p>
          <a:endParaRPr lang="es-MX"/>
        </a:p>
      </dgm:t>
    </dgm:pt>
    <dgm:pt modelId="{1B771249-1CBE-4715-A04D-DEE22172CACB}" type="pres">
      <dgm:prSet presAssocID="{53A7F327-9D1C-4ED5-AABE-9AE740C0D1D5}" presName="parTrans" presStyleCnt="0"/>
      <dgm:spPr/>
    </dgm:pt>
    <dgm:pt modelId="{EE58FD59-DCDA-4B26-A9FC-23534FD8DFB6}" type="pres">
      <dgm:prSet presAssocID="{17E38018-D4F4-4471-B870-F18F652999E4}" presName="node" presStyleLbl="alignAccFollowNode1" presStyleIdx="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31D3399-FD88-498E-8804-868DF8FC8BBA}" type="pres">
      <dgm:prSet presAssocID="{B02B09F1-7F60-4902-85EA-B78FE385F7ED}" presName="sibTrans" presStyleCnt="0"/>
      <dgm:spPr/>
    </dgm:pt>
    <dgm:pt modelId="{C12C1C6D-7C63-47F4-991D-71B14852AE5F}" type="pres">
      <dgm:prSet presAssocID="{28EC9B3B-AE2E-470F-BF3F-5CC37BE3A2F3}" presName="node" presStyleLbl="alignAccFollowNode1" presStyleIdx="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59B6564-1A36-479C-BF6E-8B3CF8570ABD}" type="pres">
      <dgm:prSet presAssocID="{75AC03BA-A817-4A93-815D-176C51771D5E}" presName="sibTrans" presStyleCnt="0"/>
      <dgm:spPr/>
    </dgm:pt>
    <dgm:pt modelId="{9512441E-9F3C-4F74-8C95-A36C18D5A38E}" type="pres">
      <dgm:prSet presAssocID="{57EE98F1-C757-40A2-AD8D-BB9B592EC65C}" presName="node" presStyleLbl="alignAccFollowNode1" presStyleIdx="2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B4771E-F06C-42D8-AE57-28AA52264A22}" type="pres">
      <dgm:prSet presAssocID="{D250437A-9EAE-4701-8D9A-3C3D6D905109}" presName="sibTrans" presStyleCnt="0"/>
      <dgm:spPr/>
    </dgm:pt>
    <dgm:pt modelId="{D992FA2A-73A2-4243-A5CB-6778AA942DC6}" type="pres">
      <dgm:prSet presAssocID="{446F7462-17CC-40DD-AAD4-40E49961587C}" presName="node" presStyleLbl="alignAccFollowNode1" presStyleIdx="3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4182A8-B579-4782-B1EF-816289C67056}" type="pres">
      <dgm:prSet presAssocID="{F3357110-A438-4330-B188-65253C09420E}" presName="sibTrans" presStyleCnt="0"/>
      <dgm:spPr/>
    </dgm:pt>
    <dgm:pt modelId="{1270FCC2-0F94-43EC-842F-E7A8742DC54B}" type="pres">
      <dgm:prSet presAssocID="{F563B62E-D5AC-4122-B7F0-EE26276EE7B8}" presName="node" presStyleLbl="alignAccFollowNode1" presStyleIdx="4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F17A78-E4F8-4A6F-B7C7-9C4CA45EABE9}" type="pres">
      <dgm:prSet presAssocID="{BEED12EC-09BC-4540-965B-CCDF0A4A4860}" presName="vSp" presStyleCnt="0"/>
      <dgm:spPr/>
    </dgm:pt>
    <dgm:pt modelId="{121112AA-6427-4179-AD8A-3339F6B0CA8C}" type="pres">
      <dgm:prSet presAssocID="{14751F9A-D0E3-4257-8799-121CE4C903BB}" presName="horFlow" presStyleCnt="0"/>
      <dgm:spPr/>
    </dgm:pt>
    <dgm:pt modelId="{236872AC-6F8B-4A20-895F-5925E726D79D}" type="pres">
      <dgm:prSet presAssocID="{14751F9A-D0E3-4257-8799-121CE4C903BB}" presName="bigChev" presStyleLbl="node1" presStyleIdx="1" presStyleCnt="3"/>
      <dgm:spPr/>
      <dgm:t>
        <a:bodyPr/>
        <a:lstStyle/>
        <a:p>
          <a:endParaRPr lang="es-MX"/>
        </a:p>
      </dgm:t>
    </dgm:pt>
    <dgm:pt modelId="{3C99D7CD-1EC2-4391-BFD4-9B00C20C27A5}" type="pres">
      <dgm:prSet presAssocID="{D19E4806-729E-4706-9B6B-4BCF331251D7}" presName="parTrans" presStyleCnt="0"/>
      <dgm:spPr/>
    </dgm:pt>
    <dgm:pt modelId="{7B1D73E7-6788-43CC-BC6A-8F6C3D39EDE0}" type="pres">
      <dgm:prSet presAssocID="{88F87E98-B2D5-4734-B0F5-29D523743425}" presName="node" presStyleLbl="alignAccFollowNode1" presStyleIdx="5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C4A29FD-6935-44DF-B006-27EC4A26EA6A}" type="pres">
      <dgm:prSet presAssocID="{BE0D0E64-DC21-41BB-9DD1-A870429E4FC8}" presName="sibTrans" presStyleCnt="0"/>
      <dgm:spPr/>
    </dgm:pt>
    <dgm:pt modelId="{6BDB4FB1-B346-43CA-BE21-A301E16DB922}" type="pres">
      <dgm:prSet presAssocID="{52C8AE97-F04F-497C-B48C-A8FE0778F3DC}" presName="node" presStyleLbl="alignAccFollowNode1" presStyleIdx="6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1F5F6ED-99B3-4C5A-9E8F-FA3F939B6C1B}" type="pres">
      <dgm:prSet presAssocID="{2A870319-2CEE-437D-B48E-A22E7F391AFF}" presName="sibTrans" presStyleCnt="0"/>
      <dgm:spPr/>
    </dgm:pt>
    <dgm:pt modelId="{1386EB6E-67F2-42D7-9442-1B3ACF2CE627}" type="pres">
      <dgm:prSet presAssocID="{CDA958B7-8AD7-4B93-8964-6FB8A2D182BB}" presName="node" presStyleLbl="alignAccFollowNode1" presStyleIdx="7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640211-3182-4B6C-B074-BC2330924276}" type="pres">
      <dgm:prSet presAssocID="{29B9A97B-3889-4829-8514-32C52FE206C0}" presName="sibTrans" presStyleCnt="0"/>
      <dgm:spPr/>
    </dgm:pt>
    <dgm:pt modelId="{A30B1DF2-2B15-487E-9D06-5503B7C35B64}" type="pres">
      <dgm:prSet presAssocID="{A1B46AAE-E6DF-45B5-ABB9-F0DD0AA0396C}" presName="node" presStyleLbl="alignAccFollowNode1" presStyleIdx="8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74F1E86-01F9-4BA1-8789-C366A7BDB950}" type="pres">
      <dgm:prSet presAssocID="{14751F9A-D0E3-4257-8799-121CE4C903BB}" presName="vSp" presStyleCnt="0"/>
      <dgm:spPr/>
    </dgm:pt>
    <dgm:pt modelId="{E51C8C84-E802-4E2D-A041-AC427ABC5725}" type="pres">
      <dgm:prSet presAssocID="{E3F9C60E-E01A-45DD-BAF7-27623DE6FB1B}" presName="horFlow" presStyleCnt="0"/>
      <dgm:spPr/>
    </dgm:pt>
    <dgm:pt modelId="{D15F7235-BFB5-4927-9536-2ECFCCEDE43C}" type="pres">
      <dgm:prSet presAssocID="{E3F9C60E-E01A-45DD-BAF7-27623DE6FB1B}" presName="bigChev" presStyleLbl="node1" presStyleIdx="2" presStyleCnt="3"/>
      <dgm:spPr/>
      <dgm:t>
        <a:bodyPr/>
        <a:lstStyle/>
        <a:p>
          <a:endParaRPr lang="es-MX"/>
        </a:p>
      </dgm:t>
    </dgm:pt>
    <dgm:pt modelId="{BDD29D81-2513-41FA-A88A-815D1B556639}" type="pres">
      <dgm:prSet presAssocID="{9B51A537-4120-4848-AA01-E1E7D04129A6}" presName="parTrans" presStyleCnt="0"/>
      <dgm:spPr/>
    </dgm:pt>
    <dgm:pt modelId="{D9367A9E-187B-42CB-98D2-A8CA1F4C912F}" type="pres">
      <dgm:prSet presAssocID="{7E5ABB19-386E-4232-9984-EDE92E482362}" presName="node" presStyleLbl="alignAccFollowNode1" presStyleIdx="9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977E152-6749-45C1-9854-E14E90F6F80D}" type="pres">
      <dgm:prSet presAssocID="{E47E4FFA-F841-4BB2-8BBF-78247A1865A5}" presName="sibTrans" presStyleCnt="0"/>
      <dgm:spPr/>
    </dgm:pt>
    <dgm:pt modelId="{92DAFA49-B83C-4500-BFEF-08CAB6A6BE2D}" type="pres">
      <dgm:prSet presAssocID="{25646778-A0F7-4ECA-94BF-E6596AFE7E95}" presName="node" presStyleLbl="alignAccFollow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50B1D1D-3582-4F1D-AADA-0D4ED715489C}" type="pres">
      <dgm:prSet presAssocID="{0A072743-10A4-4733-A549-40E7DDCC8933}" presName="sibTrans" presStyleCnt="0"/>
      <dgm:spPr/>
    </dgm:pt>
    <dgm:pt modelId="{BE3FB20D-0634-4F11-BE5D-7F8B4CDA3CCB}" type="pres">
      <dgm:prSet presAssocID="{A5A2A2F6-65EE-434D-B727-BFE59DF727E6}" presName="node" presStyleLbl="alignAccFollow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87640F0-E5C9-42B1-8DFE-D59E286114E2}" srcId="{E3F9C60E-E01A-45DD-BAF7-27623DE6FB1B}" destId="{A5A2A2F6-65EE-434D-B727-BFE59DF727E6}" srcOrd="2" destOrd="0" parTransId="{7AA7CE50-E576-4EAE-92AC-DA6E0B6ABD8D}" sibTransId="{6E2701D3-64BA-42E9-B507-07917726C50A}"/>
    <dgm:cxn modelId="{72143CC7-4DB9-4709-90F6-1D47521D52BB}" type="presOf" srcId="{52C8AE97-F04F-497C-B48C-A8FE0778F3DC}" destId="{6BDB4FB1-B346-43CA-BE21-A301E16DB922}" srcOrd="0" destOrd="0" presId="urn:microsoft.com/office/officeart/2005/8/layout/lProcess3"/>
    <dgm:cxn modelId="{05EADF4E-06DC-42FF-9BED-B00FF81104C0}" srcId="{14751F9A-D0E3-4257-8799-121CE4C903BB}" destId="{52C8AE97-F04F-497C-B48C-A8FE0778F3DC}" srcOrd="1" destOrd="0" parTransId="{85F82B6C-0ADF-42EE-BCCD-D96CA70B4DD7}" sibTransId="{2A870319-2CEE-437D-B48E-A22E7F391AFF}"/>
    <dgm:cxn modelId="{1E8807C8-67A0-4253-81C1-7297508137FD}" type="presOf" srcId="{28EC9B3B-AE2E-470F-BF3F-5CC37BE3A2F3}" destId="{C12C1C6D-7C63-47F4-991D-71B14852AE5F}" srcOrd="0" destOrd="0" presId="urn:microsoft.com/office/officeart/2005/8/layout/lProcess3"/>
    <dgm:cxn modelId="{2E7E50AC-E4A9-477D-BD66-6FD1655E2A89}" type="presOf" srcId="{CDA958B7-8AD7-4B93-8964-6FB8A2D182BB}" destId="{1386EB6E-67F2-42D7-9442-1B3ACF2CE627}" srcOrd="0" destOrd="0" presId="urn:microsoft.com/office/officeart/2005/8/layout/lProcess3"/>
    <dgm:cxn modelId="{F6B5E8D4-D037-456A-9B78-144B83F97EF5}" type="presOf" srcId="{25646778-A0F7-4ECA-94BF-E6596AFE7E95}" destId="{92DAFA49-B83C-4500-BFEF-08CAB6A6BE2D}" srcOrd="0" destOrd="0" presId="urn:microsoft.com/office/officeart/2005/8/layout/lProcess3"/>
    <dgm:cxn modelId="{EC6940DF-6573-4437-A45F-33E0496E2A6B}" type="presOf" srcId="{88F87E98-B2D5-4734-B0F5-29D523743425}" destId="{7B1D73E7-6788-43CC-BC6A-8F6C3D39EDE0}" srcOrd="0" destOrd="0" presId="urn:microsoft.com/office/officeart/2005/8/layout/lProcess3"/>
    <dgm:cxn modelId="{2326F9B4-5565-491D-B7D9-6F2E6CF89FCF}" type="presOf" srcId="{A1B46AAE-E6DF-45B5-ABB9-F0DD0AA0396C}" destId="{A30B1DF2-2B15-487E-9D06-5503B7C35B64}" srcOrd="0" destOrd="0" presId="urn:microsoft.com/office/officeart/2005/8/layout/lProcess3"/>
    <dgm:cxn modelId="{55D8F0E9-D24A-413C-B03B-F453A4A1CDAC}" srcId="{BEED12EC-09BC-4540-965B-CCDF0A4A4860}" destId="{28EC9B3B-AE2E-470F-BF3F-5CC37BE3A2F3}" srcOrd="1" destOrd="0" parTransId="{C22ABFC1-4DAB-48D6-9F4F-6DC4D3AA2A08}" sibTransId="{75AC03BA-A817-4A93-815D-176C51771D5E}"/>
    <dgm:cxn modelId="{8BB5AAA0-F9C2-4FF1-870B-9596AAB91828}" srcId="{BEED12EC-09BC-4540-965B-CCDF0A4A4860}" destId="{446F7462-17CC-40DD-AAD4-40E49961587C}" srcOrd="3" destOrd="0" parTransId="{17287BE0-B14D-4122-8897-1EA315CAE926}" sibTransId="{F3357110-A438-4330-B188-65253C09420E}"/>
    <dgm:cxn modelId="{59C20B12-5A63-412F-AA8D-4FC1B40756AF}" srcId="{E3F9C60E-E01A-45DD-BAF7-27623DE6FB1B}" destId="{25646778-A0F7-4ECA-94BF-E6596AFE7E95}" srcOrd="1" destOrd="0" parTransId="{DC883FB4-5E69-4276-9A36-045F2B84F865}" sibTransId="{0A072743-10A4-4733-A549-40E7DDCC8933}"/>
    <dgm:cxn modelId="{B8231822-D3F4-4FF9-A920-1462A6056E36}" type="presOf" srcId="{14751F9A-D0E3-4257-8799-121CE4C903BB}" destId="{236872AC-6F8B-4A20-895F-5925E726D79D}" srcOrd="0" destOrd="0" presId="urn:microsoft.com/office/officeart/2005/8/layout/lProcess3"/>
    <dgm:cxn modelId="{A4331A6D-BD27-4AA6-BB35-6B82ACEEBB00}" type="presOf" srcId="{BEED12EC-09BC-4540-965B-CCDF0A4A4860}" destId="{2E40DFFF-B6C3-40ED-9618-6B7E4BE803AF}" srcOrd="0" destOrd="0" presId="urn:microsoft.com/office/officeart/2005/8/layout/lProcess3"/>
    <dgm:cxn modelId="{A845846F-87B1-41F4-ABD3-C13FC8321A56}" srcId="{63845617-A31C-4118-9CA4-07960E729725}" destId="{BEED12EC-09BC-4540-965B-CCDF0A4A4860}" srcOrd="0" destOrd="0" parTransId="{453F68ED-793B-45BF-A997-0B1C54A80319}" sibTransId="{44605AA7-2C84-486F-B107-BB4E667B5E9D}"/>
    <dgm:cxn modelId="{64B4FB95-F37F-4B43-A261-7A9DF5CB9880}" type="presOf" srcId="{A5A2A2F6-65EE-434D-B727-BFE59DF727E6}" destId="{BE3FB20D-0634-4F11-BE5D-7F8B4CDA3CCB}" srcOrd="0" destOrd="0" presId="urn:microsoft.com/office/officeart/2005/8/layout/lProcess3"/>
    <dgm:cxn modelId="{97C0A8EA-206C-4B67-84F7-B02A4C4F0FE9}" type="presOf" srcId="{57EE98F1-C757-40A2-AD8D-BB9B592EC65C}" destId="{9512441E-9F3C-4F74-8C95-A36C18D5A38E}" srcOrd="0" destOrd="0" presId="urn:microsoft.com/office/officeart/2005/8/layout/lProcess3"/>
    <dgm:cxn modelId="{6916D649-8B98-4E2C-9E85-6F8B1B2DE113}" srcId="{BEED12EC-09BC-4540-965B-CCDF0A4A4860}" destId="{F563B62E-D5AC-4122-B7F0-EE26276EE7B8}" srcOrd="4" destOrd="0" parTransId="{F33D9D0F-8B82-46D7-B870-FD4ADB125C84}" sibTransId="{276787CA-6380-411C-8182-157AA7466DD4}"/>
    <dgm:cxn modelId="{697AB35A-EFEE-481F-A93C-FAC9BB71E0DA}" srcId="{14751F9A-D0E3-4257-8799-121CE4C903BB}" destId="{88F87E98-B2D5-4734-B0F5-29D523743425}" srcOrd="0" destOrd="0" parTransId="{D19E4806-729E-4706-9B6B-4BCF331251D7}" sibTransId="{BE0D0E64-DC21-41BB-9DD1-A870429E4FC8}"/>
    <dgm:cxn modelId="{8C32257E-A27E-4B6B-BBD4-7B1F2F5BDFCF}" srcId="{E3F9C60E-E01A-45DD-BAF7-27623DE6FB1B}" destId="{7E5ABB19-386E-4232-9984-EDE92E482362}" srcOrd="0" destOrd="0" parTransId="{9B51A537-4120-4848-AA01-E1E7D04129A6}" sibTransId="{E47E4FFA-F841-4BB2-8BBF-78247A1865A5}"/>
    <dgm:cxn modelId="{35443A69-099B-4519-A4EF-DF8E5D2B1DAF}" type="presOf" srcId="{F563B62E-D5AC-4122-B7F0-EE26276EE7B8}" destId="{1270FCC2-0F94-43EC-842F-E7A8742DC54B}" srcOrd="0" destOrd="0" presId="urn:microsoft.com/office/officeart/2005/8/layout/lProcess3"/>
    <dgm:cxn modelId="{3DA6CC5C-F719-48DC-A8F3-59FD99BD974F}" type="presOf" srcId="{63845617-A31C-4118-9CA4-07960E729725}" destId="{5269588D-AE50-40DF-93BB-7F9B7F16F849}" srcOrd="0" destOrd="0" presId="urn:microsoft.com/office/officeart/2005/8/layout/lProcess3"/>
    <dgm:cxn modelId="{5904638A-9648-4A48-AA49-164A53E7D114}" srcId="{63845617-A31C-4118-9CA4-07960E729725}" destId="{E3F9C60E-E01A-45DD-BAF7-27623DE6FB1B}" srcOrd="2" destOrd="0" parTransId="{49B091D4-6550-4DE6-8FD8-CC8D99EC6583}" sibTransId="{C2533180-F60C-4C65-AFD4-31507B51F121}"/>
    <dgm:cxn modelId="{FEEFA666-4C8C-49FA-9253-382C20E2F699}" type="presOf" srcId="{446F7462-17CC-40DD-AAD4-40E49961587C}" destId="{D992FA2A-73A2-4243-A5CB-6778AA942DC6}" srcOrd="0" destOrd="0" presId="urn:microsoft.com/office/officeart/2005/8/layout/lProcess3"/>
    <dgm:cxn modelId="{3140D2E0-1A46-49F3-AB52-F85AD7FCF647}" srcId="{BEED12EC-09BC-4540-965B-CCDF0A4A4860}" destId="{17E38018-D4F4-4471-B870-F18F652999E4}" srcOrd="0" destOrd="0" parTransId="{53A7F327-9D1C-4ED5-AABE-9AE740C0D1D5}" sibTransId="{B02B09F1-7F60-4902-85EA-B78FE385F7ED}"/>
    <dgm:cxn modelId="{80AE7187-3EC2-45C7-BFF3-BA9CCAD67901}" srcId="{14751F9A-D0E3-4257-8799-121CE4C903BB}" destId="{CDA958B7-8AD7-4B93-8964-6FB8A2D182BB}" srcOrd="2" destOrd="0" parTransId="{9876568D-B60F-4C7E-B5BD-EC8C2E72D30D}" sibTransId="{29B9A97B-3889-4829-8514-32C52FE206C0}"/>
    <dgm:cxn modelId="{5387043A-DD53-4682-A22F-9ADC179D2F37}" type="presOf" srcId="{17E38018-D4F4-4471-B870-F18F652999E4}" destId="{EE58FD59-DCDA-4B26-A9FC-23534FD8DFB6}" srcOrd="0" destOrd="0" presId="urn:microsoft.com/office/officeart/2005/8/layout/lProcess3"/>
    <dgm:cxn modelId="{04AC0975-E134-4E37-8D99-9AFF7F031893}" srcId="{BEED12EC-09BC-4540-965B-CCDF0A4A4860}" destId="{57EE98F1-C757-40A2-AD8D-BB9B592EC65C}" srcOrd="2" destOrd="0" parTransId="{FA82DE82-76B1-40EB-AEB4-26A825D3A8E6}" sibTransId="{D250437A-9EAE-4701-8D9A-3C3D6D905109}"/>
    <dgm:cxn modelId="{6A8505B4-FF07-4E88-8B33-ACDBE27A2B95}" type="presOf" srcId="{E3F9C60E-E01A-45DD-BAF7-27623DE6FB1B}" destId="{D15F7235-BFB5-4927-9536-2ECFCCEDE43C}" srcOrd="0" destOrd="0" presId="urn:microsoft.com/office/officeart/2005/8/layout/lProcess3"/>
    <dgm:cxn modelId="{BDEF07F6-E582-472B-BBA9-10A5B6642CF7}" srcId="{63845617-A31C-4118-9CA4-07960E729725}" destId="{14751F9A-D0E3-4257-8799-121CE4C903BB}" srcOrd="1" destOrd="0" parTransId="{5D530950-1BBA-442B-8CC4-2F39416ABAC0}" sibTransId="{BF38E7B7-B6DF-4F08-ACF9-9ABC91A42089}"/>
    <dgm:cxn modelId="{A4A7E458-2600-4CF3-BA2E-EAFD22AD6593}" type="presOf" srcId="{7E5ABB19-386E-4232-9984-EDE92E482362}" destId="{D9367A9E-187B-42CB-98D2-A8CA1F4C912F}" srcOrd="0" destOrd="0" presId="urn:microsoft.com/office/officeart/2005/8/layout/lProcess3"/>
    <dgm:cxn modelId="{F89D293B-C45A-4537-898B-11FC59E8F787}" srcId="{14751F9A-D0E3-4257-8799-121CE4C903BB}" destId="{A1B46AAE-E6DF-45B5-ABB9-F0DD0AA0396C}" srcOrd="3" destOrd="0" parTransId="{BADC819C-A82D-4C10-A84E-365CD27541B9}" sibTransId="{3C9E4085-ABCB-4238-916D-0664424D4B56}"/>
    <dgm:cxn modelId="{4DE1726B-55CC-4C40-89A1-5A0C2995B868}" type="presParOf" srcId="{5269588D-AE50-40DF-93BB-7F9B7F16F849}" destId="{016D05B7-7DF5-4326-BA00-434B61E67AEE}" srcOrd="0" destOrd="0" presId="urn:microsoft.com/office/officeart/2005/8/layout/lProcess3"/>
    <dgm:cxn modelId="{6DB71A92-51CC-4239-B223-864C9C7B8003}" type="presParOf" srcId="{016D05B7-7DF5-4326-BA00-434B61E67AEE}" destId="{2E40DFFF-B6C3-40ED-9618-6B7E4BE803AF}" srcOrd="0" destOrd="0" presId="urn:microsoft.com/office/officeart/2005/8/layout/lProcess3"/>
    <dgm:cxn modelId="{18E5579D-F05F-4D16-B3C6-992A7D07F0FC}" type="presParOf" srcId="{016D05B7-7DF5-4326-BA00-434B61E67AEE}" destId="{1B771249-1CBE-4715-A04D-DEE22172CACB}" srcOrd="1" destOrd="0" presId="urn:microsoft.com/office/officeart/2005/8/layout/lProcess3"/>
    <dgm:cxn modelId="{B31C8C07-96FB-4636-BE52-77866D91DF4C}" type="presParOf" srcId="{016D05B7-7DF5-4326-BA00-434B61E67AEE}" destId="{EE58FD59-DCDA-4B26-A9FC-23534FD8DFB6}" srcOrd="2" destOrd="0" presId="urn:microsoft.com/office/officeart/2005/8/layout/lProcess3"/>
    <dgm:cxn modelId="{F2255B10-1D72-4CDD-B404-CBFD3EB5D0DB}" type="presParOf" srcId="{016D05B7-7DF5-4326-BA00-434B61E67AEE}" destId="{E31D3399-FD88-498E-8804-868DF8FC8BBA}" srcOrd="3" destOrd="0" presId="urn:microsoft.com/office/officeart/2005/8/layout/lProcess3"/>
    <dgm:cxn modelId="{62314DE4-B59C-4652-A12E-4E89D77CE19C}" type="presParOf" srcId="{016D05B7-7DF5-4326-BA00-434B61E67AEE}" destId="{C12C1C6D-7C63-47F4-991D-71B14852AE5F}" srcOrd="4" destOrd="0" presId="urn:microsoft.com/office/officeart/2005/8/layout/lProcess3"/>
    <dgm:cxn modelId="{A4E015C3-EE04-4D20-A835-E44005751FE5}" type="presParOf" srcId="{016D05B7-7DF5-4326-BA00-434B61E67AEE}" destId="{659B6564-1A36-479C-BF6E-8B3CF8570ABD}" srcOrd="5" destOrd="0" presId="urn:microsoft.com/office/officeart/2005/8/layout/lProcess3"/>
    <dgm:cxn modelId="{476C9A1A-04DE-46C0-86A9-AC274CE4FD9E}" type="presParOf" srcId="{016D05B7-7DF5-4326-BA00-434B61E67AEE}" destId="{9512441E-9F3C-4F74-8C95-A36C18D5A38E}" srcOrd="6" destOrd="0" presId="urn:microsoft.com/office/officeart/2005/8/layout/lProcess3"/>
    <dgm:cxn modelId="{2C21FF81-588B-41CA-BA1B-F2B5687851E0}" type="presParOf" srcId="{016D05B7-7DF5-4326-BA00-434B61E67AEE}" destId="{E9B4771E-F06C-42D8-AE57-28AA52264A22}" srcOrd="7" destOrd="0" presId="urn:microsoft.com/office/officeart/2005/8/layout/lProcess3"/>
    <dgm:cxn modelId="{4F3EC12E-ECF9-40B5-8EE1-3E145654A3AD}" type="presParOf" srcId="{016D05B7-7DF5-4326-BA00-434B61E67AEE}" destId="{D992FA2A-73A2-4243-A5CB-6778AA942DC6}" srcOrd="8" destOrd="0" presId="urn:microsoft.com/office/officeart/2005/8/layout/lProcess3"/>
    <dgm:cxn modelId="{48858CAC-5B35-434B-AC73-36A9C6205F39}" type="presParOf" srcId="{016D05B7-7DF5-4326-BA00-434B61E67AEE}" destId="{A24182A8-B579-4782-B1EF-816289C67056}" srcOrd="9" destOrd="0" presId="urn:microsoft.com/office/officeart/2005/8/layout/lProcess3"/>
    <dgm:cxn modelId="{F5D8B0F2-9529-4F44-A8E4-AF2B732A9895}" type="presParOf" srcId="{016D05B7-7DF5-4326-BA00-434B61E67AEE}" destId="{1270FCC2-0F94-43EC-842F-E7A8742DC54B}" srcOrd="10" destOrd="0" presId="urn:microsoft.com/office/officeart/2005/8/layout/lProcess3"/>
    <dgm:cxn modelId="{8286E23F-A308-472E-9729-4AEBDAE87B4F}" type="presParOf" srcId="{5269588D-AE50-40DF-93BB-7F9B7F16F849}" destId="{41F17A78-E4F8-4A6F-B7C7-9C4CA45EABE9}" srcOrd="1" destOrd="0" presId="urn:microsoft.com/office/officeart/2005/8/layout/lProcess3"/>
    <dgm:cxn modelId="{B680573B-748B-41B2-903E-8A7FF3015525}" type="presParOf" srcId="{5269588D-AE50-40DF-93BB-7F9B7F16F849}" destId="{121112AA-6427-4179-AD8A-3339F6B0CA8C}" srcOrd="2" destOrd="0" presId="urn:microsoft.com/office/officeart/2005/8/layout/lProcess3"/>
    <dgm:cxn modelId="{9A396646-B9D8-4894-A3D3-A63DD5CE440B}" type="presParOf" srcId="{121112AA-6427-4179-AD8A-3339F6B0CA8C}" destId="{236872AC-6F8B-4A20-895F-5925E726D79D}" srcOrd="0" destOrd="0" presId="urn:microsoft.com/office/officeart/2005/8/layout/lProcess3"/>
    <dgm:cxn modelId="{6CC5AAE2-77E4-459A-9CB2-FC8DB69327D1}" type="presParOf" srcId="{121112AA-6427-4179-AD8A-3339F6B0CA8C}" destId="{3C99D7CD-1EC2-4391-BFD4-9B00C20C27A5}" srcOrd="1" destOrd="0" presId="urn:microsoft.com/office/officeart/2005/8/layout/lProcess3"/>
    <dgm:cxn modelId="{79B8FAD5-F936-45CD-B044-A3BAB52095B3}" type="presParOf" srcId="{121112AA-6427-4179-AD8A-3339F6B0CA8C}" destId="{7B1D73E7-6788-43CC-BC6A-8F6C3D39EDE0}" srcOrd="2" destOrd="0" presId="urn:microsoft.com/office/officeart/2005/8/layout/lProcess3"/>
    <dgm:cxn modelId="{17D60CA2-3A0D-4B52-A1A7-F390F22E9296}" type="presParOf" srcId="{121112AA-6427-4179-AD8A-3339F6B0CA8C}" destId="{DC4A29FD-6935-44DF-B006-27EC4A26EA6A}" srcOrd="3" destOrd="0" presId="urn:microsoft.com/office/officeart/2005/8/layout/lProcess3"/>
    <dgm:cxn modelId="{6FDA539D-6172-41EE-B5A6-BC8C81CE1997}" type="presParOf" srcId="{121112AA-6427-4179-AD8A-3339F6B0CA8C}" destId="{6BDB4FB1-B346-43CA-BE21-A301E16DB922}" srcOrd="4" destOrd="0" presId="urn:microsoft.com/office/officeart/2005/8/layout/lProcess3"/>
    <dgm:cxn modelId="{1FEA25C9-69A7-4102-BED3-590A9BDAA4C2}" type="presParOf" srcId="{121112AA-6427-4179-AD8A-3339F6B0CA8C}" destId="{B1F5F6ED-99B3-4C5A-9E8F-FA3F939B6C1B}" srcOrd="5" destOrd="0" presId="urn:microsoft.com/office/officeart/2005/8/layout/lProcess3"/>
    <dgm:cxn modelId="{D363D7BE-4F8C-4C3D-ABF5-8EF6E455D509}" type="presParOf" srcId="{121112AA-6427-4179-AD8A-3339F6B0CA8C}" destId="{1386EB6E-67F2-42D7-9442-1B3ACF2CE627}" srcOrd="6" destOrd="0" presId="urn:microsoft.com/office/officeart/2005/8/layout/lProcess3"/>
    <dgm:cxn modelId="{7E591EE8-B847-4792-855C-4821F2D247DD}" type="presParOf" srcId="{121112AA-6427-4179-AD8A-3339F6B0CA8C}" destId="{D1640211-3182-4B6C-B074-BC2330924276}" srcOrd="7" destOrd="0" presId="urn:microsoft.com/office/officeart/2005/8/layout/lProcess3"/>
    <dgm:cxn modelId="{0C49EE56-553A-43BE-B91C-C354EC221C39}" type="presParOf" srcId="{121112AA-6427-4179-AD8A-3339F6B0CA8C}" destId="{A30B1DF2-2B15-487E-9D06-5503B7C35B64}" srcOrd="8" destOrd="0" presId="urn:microsoft.com/office/officeart/2005/8/layout/lProcess3"/>
    <dgm:cxn modelId="{7DC70A67-F64C-4621-AA98-B3C393958202}" type="presParOf" srcId="{5269588D-AE50-40DF-93BB-7F9B7F16F849}" destId="{274F1E86-01F9-4BA1-8789-C366A7BDB950}" srcOrd="3" destOrd="0" presId="urn:microsoft.com/office/officeart/2005/8/layout/lProcess3"/>
    <dgm:cxn modelId="{F3BD5574-EA7F-49F0-A5A3-12B3754DC3F4}" type="presParOf" srcId="{5269588D-AE50-40DF-93BB-7F9B7F16F849}" destId="{E51C8C84-E802-4E2D-A041-AC427ABC5725}" srcOrd="4" destOrd="0" presId="urn:microsoft.com/office/officeart/2005/8/layout/lProcess3"/>
    <dgm:cxn modelId="{30A181C8-02D6-40CC-BC80-636210DC2C47}" type="presParOf" srcId="{E51C8C84-E802-4E2D-A041-AC427ABC5725}" destId="{D15F7235-BFB5-4927-9536-2ECFCCEDE43C}" srcOrd="0" destOrd="0" presId="urn:microsoft.com/office/officeart/2005/8/layout/lProcess3"/>
    <dgm:cxn modelId="{ECAA5DA2-6538-4BEA-818A-030112296030}" type="presParOf" srcId="{E51C8C84-E802-4E2D-A041-AC427ABC5725}" destId="{BDD29D81-2513-41FA-A88A-815D1B556639}" srcOrd="1" destOrd="0" presId="urn:microsoft.com/office/officeart/2005/8/layout/lProcess3"/>
    <dgm:cxn modelId="{BA900A81-7FD4-431B-846F-5D68E95F6FA1}" type="presParOf" srcId="{E51C8C84-E802-4E2D-A041-AC427ABC5725}" destId="{D9367A9E-187B-42CB-98D2-A8CA1F4C912F}" srcOrd="2" destOrd="0" presId="urn:microsoft.com/office/officeart/2005/8/layout/lProcess3"/>
    <dgm:cxn modelId="{0C3872B3-949F-44D9-8A11-A8898BFBC5F4}" type="presParOf" srcId="{E51C8C84-E802-4E2D-A041-AC427ABC5725}" destId="{7977E152-6749-45C1-9854-E14E90F6F80D}" srcOrd="3" destOrd="0" presId="urn:microsoft.com/office/officeart/2005/8/layout/lProcess3"/>
    <dgm:cxn modelId="{A96B3CAB-8F1D-436D-9584-379BC5A580FC}" type="presParOf" srcId="{E51C8C84-E802-4E2D-A041-AC427ABC5725}" destId="{92DAFA49-B83C-4500-BFEF-08CAB6A6BE2D}" srcOrd="4" destOrd="0" presId="urn:microsoft.com/office/officeart/2005/8/layout/lProcess3"/>
    <dgm:cxn modelId="{05C84CBB-F037-4819-AF1B-4DFC339CF5A9}" type="presParOf" srcId="{E51C8C84-E802-4E2D-A041-AC427ABC5725}" destId="{450B1D1D-3582-4F1D-AADA-0D4ED715489C}" srcOrd="5" destOrd="0" presId="urn:microsoft.com/office/officeart/2005/8/layout/lProcess3"/>
    <dgm:cxn modelId="{845CD076-FB2C-48A9-AFE8-7AE238A2969E}" type="presParOf" srcId="{E51C8C84-E802-4E2D-A041-AC427ABC5725}" destId="{BE3FB20D-0634-4F11-BE5D-7F8B4CDA3CCB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40DFFF-B6C3-40ED-9618-6B7E4BE803AF}">
      <dsp:nvSpPr>
        <dsp:cNvPr id="0" name=""/>
        <dsp:cNvSpPr/>
      </dsp:nvSpPr>
      <dsp:spPr>
        <a:xfrm>
          <a:off x="1123" y="135406"/>
          <a:ext cx="2307989" cy="92319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Contabilidad</a:t>
          </a:r>
          <a:endParaRPr lang="es-MX" sz="1800" kern="1200" dirty="0"/>
        </a:p>
      </dsp:txBody>
      <dsp:txXfrm>
        <a:off x="462721" y="135406"/>
        <a:ext cx="1384794" cy="923195"/>
      </dsp:txXfrm>
    </dsp:sp>
    <dsp:sp modelId="{EE58FD59-DCDA-4B26-A9FC-23534FD8DFB6}">
      <dsp:nvSpPr>
        <dsp:cNvPr id="0" name=""/>
        <dsp:cNvSpPr/>
      </dsp:nvSpPr>
      <dsp:spPr>
        <a:xfrm>
          <a:off x="2009074" y="213878"/>
          <a:ext cx="1915631" cy="766252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Normas de Información Financiera</a:t>
          </a:r>
          <a:endParaRPr lang="es-MX" sz="1500" kern="1200" dirty="0"/>
        </a:p>
      </dsp:txBody>
      <dsp:txXfrm>
        <a:off x="2392200" y="213878"/>
        <a:ext cx="1149379" cy="766252"/>
      </dsp:txXfrm>
    </dsp:sp>
    <dsp:sp modelId="{C12C1C6D-7C63-47F4-991D-71B14852AE5F}">
      <dsp:nvSpPr>
        <dsp:cNvPr id="0" name=""/>
        <dsp:cNvSpPr/>
      </dsp:nvSpPr>
      <dsp:spPr>
        <a:xfrm>
          <a:off x="3656516" y="213878"/>
          <a:ext cx="1915631" cy="766252"/>
        </a:xfrm>
        <a:prstGeom prst="chevron">
          <a:avLst/>
        </a:prstGeom>
        <a:solidFill>
          <a:schemeClr val="accent2">
            <a:tint val="40000"/>
            <a:alpha val="90000"/>
            <a:hueOff val="-49954"/>
            <a:satOff val="-4432"/>
            <a:lumOff val="-45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49954"/>
              <a:satOff val="-4432"/>
              <a:lumOff val="-4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Asientos Contables</a:t>
          </a:r>
          <a:endParaRPr lang="es-MX" sz="1500" kern="1200" dirty="0"/>
        </a:p>
      </dsp:txBody>
      <dsp:txXfrm>
        <a:off x="4039642" y="213878"/>
        <a:ext cx="1149379" cy="766252"/>
      </dsp:txXfrm>
    </dsp:sp>
    <dsp:sp modelId="{9512441E-9F3C-4F74-8C95-A36C18D5A38E}">
      <dsp:nvSpPr>
        <dsp:cNvPr id="0" name=""/>
        <dsp:cNvSpPr/>
      </dsp:nvSpPr>
      <dsp:spPr>
        <a:xfrm>
          <a:off x="5303959" y="213878"/>
          <a:ext cx="1915631" cy="766252"/>
        </a:xfrm>
        <a:prstGeom prst="chevron">
          <a:avLst/>
        </a:prstGeom>
        <a:solidFill>
          <a:schemeClr val="accent2">
            <a:tint val="40000"/>
            <a:alpha val="90000"/>
            <a:hueOff val="-99909"/>
            <a:satOff val="-8864"/>
            <a:lumOff val="-9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99909"/>
              <a:satOff val="-8864"/>
              <a:lumOff val="-9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Clasificación de Cuentas</a:t>
          </a:r>
          <a:endParaRPr lang="es-MX" sz="1500" kern="1200" dirty="0"/>
        </a:p>
      </dsp:txBody>
      <dsp:txXfrm>
        <a:off x="5687085" y="213878"/>
        <a:ext cx="1149379" cy="766252"/>
      </dsp:txXfrm>
    </dsp:sp>
    <dsp:sp modelId="{D992FA2A-73A2-4243-A5CB-6778AA942DC6}">
      <dsp:nvSpPr>
        <dsp:cNvPr id="0" name=""/>
        <dsp:cNvSpPr/>
      </dsp:nvSpPr>
      <dsp:spPr>
        <a:xfrm>
          <a:off x="6951402" y="213878"/>
          <a:ext cx="1915631" cy="766252"/>
        </a:xfrm>
        <a:prstGeom prst="chevron">
          <a:avLst/>
        </a:prstGeom>
        <a:solidFill>
          <a:schemeClr val="accent2">
            <a:tint val="40000"/>
            <a:alpha val="90000"/>
            <a:hueOff val="-149863"/>
            <a:satOff val="-13296"/>
            <a:lumOff val="-136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149863"/>
              <a:satOff val="-13296"/>
              <a:lumOff val="-13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Balanza de comprobación</a:t>
          </a:r>
          <a:endParaRPr lang="es-MX" sz="1500" kern="1200" dirty="0"/>
        </a:p>
      </dsp:txBody>
      <dsp:txXfrm>
        <a:off x="7334528" y="213878"/>
        <a:ext cx="1149379" cy="766252"/>
      </dsp:txXfrm>
    </dsp:sp>
    <dsp:sp modelId="{1270FCC2-0F94-43EC-842F-E7A8742DC54B}">
      <dsp:nvSpPr>
        <dsp:cNvPr id="0" name=""/>
        <dsp:cNvSpPr/>
      </dsp:nvSpPr>
      <dsp:spPr>
        <a:xfrm>
          <a:off x="8598845" y="213878"/>
          <a:ext cx="1915631" cy="766252"/>
        </a:xfrm>
        <a:prstGeom prst="chevron">
          <a:avLst/>
        </a:prstGeom>
        <a:solidFill>
          <a:schemeClr val="accent2">
            <a:tint val="40000"/>
            <a:alpha val="90000"/>
            <a:hueOff val="-199818"/>
            <a:satOff val="-17728"/>
            <a:lumOff val="-181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199818"/>
              <a:satOff val="-17728"/>
              <a:lumOff val="-18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Estados Financieros</a:t>
          </a:r>
          <a:endParaRPr lang="es-MX" sz="1500" kern="1200" dirty="0"/>
        </a:p>
      </dsp:txBody>
      <dsp:txXfrm>
        <a:off x="8981971" y="213878"/>
        <a:ext cx="1149379" cy="766252"/>
      </dsp:txXfrm>
    </dsp:sp>
    <dsp:sp modelId="{236872AC-6F8B-4A20-895F-5925E726D79D}">
      <dsp:nvSpPr>
        <dsp:cNvPr id="0" name=""/>
        <dsp:cNvSpPr/>
      </dsp:nvSpPr>
      <dsp:spPr>
        <a:xfrm>
          <a:off x="1123" y="1187849"/>
          <a:ext cx="2307989" cy="923195"/>
        </a:xfrm>
        <a:prstGeom prst="chevron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Interpretación de Estados Financieros</a:t>
          </a:r>
          <a:endParaRPr lang="es-MX" sz="1800" kern="1200" dirty="0"/>
        </a:p>
      </dsp:txBody>
      <dsp:txXfrm>
        <a:off x="462721" y="1187849"/>
        <a:ext cx="1384794" cy="923195"/>
      </dsp:txXfrm>
    </dsp:sp>
    <dsp:sp modelId="{DEE7F129-D786-4E3F-9ECA-98397F6C5260}">
      <dsp:nvSpPr>
        <dsp:cNvPr id="0" name=""/>
        <dsp:cNvSpPr/>
      </dsp:nvSpPr>
      <dsp:spPr>
        <a:xfrm>
          <a:off x="2009074" y="1266321"/>
          <a:ext cx="1915631" cy="766252"/>
        </a:xfrm>
        <a:prstGeom prst="chevron">
          <a:avLst/>
        </a:prstGeom>
        <a:solidFill>
          <a:schemeClr val="accent2">
            <a:tint val="40000"/>
            <a:alpha val="90000"/>
            <a:hueOff val="-249772"/>
            <a:satOff val="-22161"/>
            <a:lumOff val="-226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249772"/>
              <a:satOff val="-22161"/>
              <a:lumOff val="-22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Interpretación de saldos de las cuentas</a:t>
          </a:r>
          <a:endParaRPr lang="es-MX" sz="1500" kern="1200" dirty="0"/>
        </a:p>
      </dsp:txBody>
      <dsp:txXfrm>
        <a:off x="2392200" y="1266321"/>
        <a:ext cx="1149379" cy="766252"/>
      </dsp:txXfrm>
    </dsp:sp>
    <dsp:sp modelId="{1FB65EC6-ED3E-4CDB-9E63-BDBF4A1FFEEB}">
      <dsp:nvSpPr>
        <dsp:cNvPr id="0" name=""/>
        <dsp:cNvSpPr/>
      </dsp:nvSpPr>
      <dsp:spPr>
        <a:xfrm>
          <a:off x="3656516" y="1266321"/>
          <a:ext cx="1915631" cy="766252"/>
        </a:xfrm>
        <a:prstGeom prst="chevron">
          <a:avLst/>
        </a:prstGeom>
        <a:solidFill>
          <a:schemeClr val="accent2">
            <a:tint val="40000"/>
            <a:alpha val="90000"/>
            <a:hueOff val="-299727"/>
            <a:satOff val="-26593"/>
            <a:lumOff val="-271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299727"/>
              <a:satOff val="-26593"/>
              <a:lumOff val="-27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Interpretación del estado de </a:t>
          </a:r>
          <a:r>
            <a:rPr lang="es-MX" sz="1500" kern="1200" dirty="0" err="1" smtClean="0"/>
            <a:t>PyG</a:t>
          </a:r>
          <a:endParaRPr lang="es-MX" sz="1500" kern="1200" dirty="0" smtClean="0"/>
        </a:p>
      </dsp:txBody>
      <dsp:txXfrm>
        <a:off x="4039642" y="1266321"/>
        <a:ext cx="1149379" cy="766252"/>
      </dsp:txXfrm>
    </dsp:sp>
    <dsp:sp modelId="{1673F3E9-C429-4A39-9640-C4640F5675C2}">
      <dsp:nvSpPr>
        <dsp:cNvPr id="0" name=""/>
        <dsp:cNvSpPr/>
      </dsp:nvSpPr>
      <dsp:spPr>
        <a:xfrm>
          <a:off x="5303959" y="1266321"/>
          <a:ext cx="1915631" cy="766252"/>
        </a:xfrm>
        <a:prstGeom prst="chevron">
          <a:avLst/>
        </a:prstGeom>
        <a:solidFill>
          <a:schemeClr val="accent2">
            <a:tint val="40000"/>
            <a:alpha val="90000"/>
            <a:hueOff val="-349681"/>
            <a:satOff val="-31025"/>
            <a:lumOff val="-317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349681"/>
              <a:satOff val="-31025"/>
              <a:lumOff val="-31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Interpretación del Balance General</a:t>
          </a:r>
        </a:p>
      </dsp:txBody>
      <dsp:txXfrm>
        <a:off x="5687085" y="1266321"/>
        <a:ext cx="1149379" cy="766252"/>
      </dsp:txXfrm>
    </dsp:sp>
    <dsp:sp modelId="{C8674E7A-0E92-4801-B271-3A562684EB2C}">
      <dsp:nvSpPr>
        <dsp:cNvPr id="0" name=""/>
        <dsp:cNvSpPr/>
      </dsp:nvSpPr>
      <dsp:spPr>
        <a:xfrm>
          <a:off x="1123" y="2240292"/>
          <a:ext cx="2307989" cy="923195"/>
        </a:xfrm>
        <a:prstGeom prst="chevron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Análisis de los Estados Financieros</a:t>
          </a:r>
          <a:endParaRPr lang="es-MX" sz="1800" kern="1200" dirty="0"/>
        </a:p>
      </dsp:txBody>
      <dsp:txXfrm>
        <a:off x="462721" y="2240292"/>
        <a:ext cx="1384794" cy="923195"/>
      </dsp:txXfrm>
    </dsp:sp>
    <dsp:sp modelId="{0A045EB0-EE87-4F01-8C30-D987CEA05E36}">
      <dsp:nvSpPr>
        <dsp:cNvPr id="0" name=""/>
        <dsp:cNvSpPr/>
      </dsp:nvSpPr>
      <dsp:spPr>
        <a:xfrm>
          <a:off x="2009074" y="2318764"/>
          <a:ext cx="1915631" cy="766252"/>
        </a:xfrm>
        <a:prstGeom prst="chevron">
          <a:avLst/>
        </a:prstGeom>
        <a:solidFill>
          <a:schemeClr val="accent2">
            <a:tint val="40000"/>
            <a:alpha val="90000"/>
            <a:hueOff val="-399636"/>
            <a:satOff val="-35457"/>
            <a:lumOff val="-362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399636"/>
              <a:satOff val="-35457"/>
              <a:lumOff val="-36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La Información Financiera</a:t>
          </a:r>
          <a:endParaRPr lang="es-MX" sz="1500" kern="1200" dirty="0"/>
        </a:p>
      </dsp:txBody>
      <dsp:txXfrm>
        <a:off x="2392200" y="2318764"/>
        <a:ext cx="1149379" cy="766252"/>
      </dsp:txXfrm>
    </dsp:sp>
    <dsp:sp modelId="{197F0F19-0C13-4073-99F0-041F90E9CD78}">
      <dsp:nvSpPr>
        <dsp:cNvPr id="0" name=""/>
        <dsp:cNvSpPr/>
      </dsp:nvSpPr>
      <dsp:spPr>
        <a:xfrm>
          <a:off x="3656516" y="2318764"/>
          <a:ext cx="1915631" cy="766252"/>
        </a:xfrm>
        <a:prstGeom prst="chevron">
          <a:avLst/>
        </a:prstGeom>
        <a:solidFill>
          <a:schemeClr val="accent2">
            <a:tint val="40000"/>
            <a:alpha val="90000"/>
            <a:hueOff val="-449590"/>
            <a:satOff val="-39889"/>
            <a:lumOff val="-407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449590"/>
              <a:satOff val="-39889"/>
              <a:lumOff val="-40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Análisis del Activo</a:t>
          </a:r>
        </a:p>
      </dsp:txBody>
      <dsp:txXfrm>
        <a:off x="4039642" y="2318764"/>
        <a:ext cx="1149379" cy="766252"/>
      </dsp:txXfrm>
    </dsp:sp>
    <dsp:sp modelId="{B85E5AE7-8681-48A4-B2E2-53B35A515197}">
      <dsp:nvSpPr>
        <dsp:cNvPr id="0" name=""/>
        <dsp:cNvSpPr/>
      </dsp:nvSpPr>
      <dsp:spPr>
        <a:xfrm>
          <a:off x="5303959" y="2318764"/>
          <a:ext cx="1915631" cy="766252"/>
        </a:xfrm>
        <a:prstGeom prst="chevron">
          <a:avLst/>
        </a:prstGeom>
        <a:solidFill>
          <a:schemeClr val="accent2">
            <a:tint val="40000"/>
            <a:alpha val="90000"/>
            <a:hueOff val="-499545"/>
            <a:satOff val="-44321"/>
            <a:lumOff val="-452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499545"/>
              <a:satOff val="-44321"/>
              <a:lumOff val="-45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Análisis del Pasivo</a:t>
          </a:r>
        </a:p>
      </dsp:txBody>
      <dsp:txXfrm>
        <a:off x="5687085" y="2318764"/>
        <a:ext cx="1149379" cy="766252"/>
      </dsp:txXfrm>
    </dsp:sp>
    <dsp:sp modelId="{55452CA8-14CF-4587-BC31-D0B24D29F046}">
      <dsp:nvSpPr>
        <dsp:cNvPr id="0" name=""/>
        <dsp:cNvSpPr/>
      </dsp:nvSpPr>
      <dsp:spPr>
        <a:xfrm>
          <a:off x="6951402" y="2318764"/>
          <a:ext cx="1915631" cy="766252"/>
        </a:xfrm>
        <a:prstGeom prst="chevron">
          <a:avLst/>
        </a:prstGeom>
        <a:solidFill>
          <a:schemeClr val="accent2">
            <a:tint val="40000"/>
            <a:alpha val="90000"/>
            <a:hueOff val="-549499"/>
            <a:satOff val="-48753"/>
            <a:lumOff val="-498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549499"/>
              <a:satOff val="-48753"/>
              <a:lumOff val="-49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Análisis del Capital</a:t>
          </a:r>
        </a:p>
      </dsp:txBody>
      <dsp:txXfrm>
        <a:off x="7334528" y="2318764"/>
        <a:ext cx="1149379" cy="766252"/>
      </dsp:txXfrm>
    </dsp:sp>
    <dsp:sp modelId="{249DFB98-7118-4D8D-B4C0-6FBCA4174780}">
      <dsp:nvSpPr>
        <dsp:cNvPr id="0" name=""/>
        <dsp:cNvSpPr/>
      </dsp:nvSpPr>
      <dsp:spPr>
        <a:xfrm>
          <a:off x="8598845" y="2318764"/>
          <a:ext cx="1915631" cy="766252"/>
        </a:xfrm>
        <a:prstGeom prst="chevron">
          <a:avLst/>
        </a:prstGeom>
        <a:solidFill>
          <a:schemeClr val="accent2">
            <a:tint val="40000"/>
            <a:alpha val="90000"/>
            <a:hueOff val="-599454"/>
            <a:satOff val="-53185"/>
            <a:lumOff val="-543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599454"/>
              <a:satOff val="-53185"/>
              <a:lumOff val="-54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Análisis de Resultados</a:t>
          </a:r>
        </a:p>
      </dsp:txBody>
      <dsp:txXfrm>
        <a:off x="8981971" y="2318764"/>
        <a:ext cx="1149379" cy="766252"/>
      </dsp:txXfrm>
    </dsp:sp>
    <dsp:sp modelId="{BF56657B-D3BC-4FBF-A597-9C0AF5A7D54C}">
      <dsp:nvSpPr>
        <dsp:cNvPr id="0" name=""/>
        <dsp:cNvSpPr/>
      </dsp:nvSpPr>
      <dsp:spPr>
        <a:xfrm>
          <a:off x="1123" y="3292735"/>
          <a:ext cx="2307989" cy="923195"/>
        </a:xfrm>
        <a:prstGeom prst="chevron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Control Financiero</a:t>
          </a:r>
        </a:p>
      </dsp:txBody>
      <dsp:txXfrm>
        <a:off x="462721" y="3292735"/>
        <a:ext cx="1384794" cy="923195"/>
      </dsp:txXfrm>
    </dsp:sp>
    <dsp:sp modelId="{209CC73A-7EF8-4AE5-8E72-5F59EAE4D2A8}">
      <dsp:nvSpPr>
        <dsp:cNvPr id="0" name=""/>
        <dsp:cNvSpPr/>
      </dsp:nvSpPr>
      <dsp:spPr>
        <a:xfrm>
          <a:off x="2009074" y="3371207"/>
          <a:ext cx="1915631" cy="766252"/>
        </a:xfrm>
        <a:prstGeom prst="chevron">
          <a:avLst/>
        </a:prstGeom>
        <a:solidFill>
          <a:schemeClr val="accent2">
            <a:tint val="40000"/>
            <a:alpha val="90000"/>
            <a:hueOff val="-649408"/>
            <a:satOff val="-57618"/>
            <a:lumOff val="-588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649408"/>
              <a:satOff val="-57618"/>
              <a:lumOff val="-58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Sistema Dupont</a:t>
          </a:r>
        </a:p>
      </dsp:txBody>
      <dsp:txXfrm>
        <a:off x="2392200" y="3371207"/>
        <a:ext cx="1149379" cy="766252"/>
      </dsp:txXfrm>
    </dsp:sp>
    <dsp:sp modelId="{6C13F947-CFE6-490C-8F66-9E20F052A009}">
      <dsp:nvSpPr>
        <dsp:cNvPr id="0" name=""/>
        <dsp:cNvSpPr/>
      </dsp:nvSpPr>
      <dsp:spPr>
        <a:xfrm>
          <a:off x="3656516" y="3371207"/>
          <a:ext cx="1915631" cy="766252"/>
        </a:xfrm>
        <a:prstGeom prst="chevron">
          <a:avLst/>
        </a:prstGeom>
        <a:solidFill>
          <a:schemeClr val="accent2">
            <a:tint val="40000"/>
            <a:alpha val="90000"/>
            <a:hueOff val="-699363"/>
            <a:satOff val="-62050"/>
            <a:lumOff val="-633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699363"/>
              <a:satOff val="-62050"/>
              <a:lumOff val="-63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Punto de Equilibrio</a:t>
          </a:r>
        </a:p>
      </dsp:txBody>
      <dsp:txXfrm>
        <a:off x="4039642" y="3371207"/>
        <a:ext cx="1149379" cy="766252"/>
      </dsp:txXfrm>
    </dsp:sp>
    <dsp:sp modelId="{2CD15FFD-7B91-4A7B-AD27-09BC392F4BE2}">
      <dsp:nvSpPr>
        <dsp:cNvPr id="0" name=""/>
        <dsp:cNvSpPr/>
      </dsp:nvSpPr>
      <dsp:spPr>
        <a:xfrm>
          <a:off x="5303959" y="3371207"/>
          <a:ext cx="1915631" cy="766252"/>
        </a:xfrm>
        <a:prstGeom prst="chevron">
          <a:avLst/>
        </a:prstGeom>
        <a:solidFill>
          <a:schemeClr val="accent2">
            <a:tint val="40000"/>
            <a:alpha val="90000"/>
            <a:hueOff val="-749317"/>
            <a:satOff val="-66482"/>
            <a:lumOff val="-679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749317"/>
              <a:satOff val="-66482"/>
              <a:lumOff val="-67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Análisis de sensibilidad</a:t>
          </a:r>
        </a:p>
      </dsp:txBody>
      <dsp:txXfrm>
        <a:off x="5687085" y="3371207"/>
        <a:ext cx="1149379" cy="766252"/>
      </dsp:txXfrm>
    </dsp:sp>
    <dsp:sp modelId="{E3F92442-3C1C-4DA2-A174-B171E2A9BB4E}">
      <dsp:nvSpPr>
        <dsp:cNvPr id="0" name=""/>
        <dsp:cNvSpPr/>
      </dsp:nvSpPr>
      <dsp:spPr>
        <a:xfrm>
          <a:off x="6951402" y="3371207"/>
          <a:ext cx="1915631" cy="766252"/>
        </a:xfrm>
        <a:prstGeom prst="chevron">
          <a:avLst/>
        </a:prstGeom>
        <a:solidFill>
          <a:schemeClr val="accent2">
            <a:tint val="40000"/>
            <a:alpha val="90000"/>
            <a:hueOff val="-799272"/>
            <a:satOff val="-70914"/>
            <a:lumOff val="-724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799272"/>
              <a:satOff val="-70914"/>
              <a:lumOff val="-72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Origen y aplicación de recursos</a:t>
          </a:r>
        </a:p>
      </dsp:txBody>
      <dsp:txXfrm>
        <a:off x="7334528" y="3371207"/>
        <a:ext cx="1149379" cy="766252"/>
      </dsp:txXfrm>
    </dsp:sp>
    <dsp:sp modelId="{B15D83B8-727B-4809-B89E-14DDFCF4CCE6}">
      <dsp:nvSpPr>
        <dsp:cNvPr id="0" name=""/>
        <dsp:cNvSpPr/>
      </dsp:nvSpPr>
      <dsp:spPr>
        <a:xfrm>
          <a:off x="8598845" y="3371207"/>
          <a:ext cx="1915631" cy="766252"/>
        </a:xfrm>
        <a:prstGeom prst="chevron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Razones Financieras</a:t>
          </a:r>
        </a:p>
      </dsp:txBody>
      <dsp:txXfrm>
        <a:off x="8981971" y="3371207"/>
        <a:ext cx="1149379" cy="7662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99C5-35E0-454C-B52F-F6C7D3978089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CB3B-60DF-4234-B8CE-9D27EB7BC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69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99C5-35E0-454C-B52F-F6C7D3978089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CB3B-60DF-4234-B8CE-9D27EB7BC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90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99C5-35E0-454C-B52F-F6C7D3978089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CB3B-60DF-4234-B8CE-9D27EB7BC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705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99C5-35E0-454C-B52F-F6C7D3978089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CB3B-60DF-4234-B8CE-9D27EB7BC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856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99C5-35E0-454C-B52F-F6C7D3978089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CB3B-60DF-4234-B8CE-9D27EB7BC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807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99C5-35E0-454C-B52F-F6C7D3978089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CB3B-60DF-4234-B8CE-9D27EB7BC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504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99C5-35E0-454C-B52F-F6C7D3978089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CB3B-60DF-4234-B8CE-9D27EB7BC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10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99C5-35E0-454C-B52F-F6C7D3978089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CB3B-60DF-4234-B8CE-9D27EB7BC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99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99C5-35E0-454C-B52F-F6C7D3978089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CB3B-60DF-4234-B8CE-9D27EB7BC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56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99C5-35E0-454C-B52F-F6C7D3978089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CB3B-60DF-4234-B8CE-9D27EB7BC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644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99C5-35E0-454C-B52F-F6C7D3978089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ACB3B-60DF-4234-B8CE-9D27EB7BC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588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199C5-35E0-454C-B52F-F6C7D3978089}" type="datetimeFigureOut">
              <a:rPr lang="es-MX" smtClean="0"/>
              <a:t>15/08/2014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ACB3B-60DF-4234-B8CE-9D27EB7BCD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Administración Financiera</a:t>
            </a:r>
            <a:br>
              <a:rPr lang="es-MX" dirty="0" smtClean="0"/>
            </a:br>
            <a:r>
              <a:rPr lang="es-MX" dirty="0" smtClean="0"/>
              <a:t>y Contabilidad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Fidel R. Alcocer Martínez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2984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Contabilidad y Administración Financiera</a:t>
            </a:r>
            <a:endParaRPr lang="es-MX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6329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Plan de trabajo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s-MX" dirty="0" smtClean="0"/>
              <a:t>Semana 1</a:t>
            </a:r>
          </a:p>
          <a:p>
            <a:pPr lvl="1"/>
            <a:r>
              <a:rPr lang="es-MX" dirty="0" smtClean="0"/>
              <a:t>Contabilidad, SMC, comprender el impacto de las operaciones de la empresa</a:t>
            </a:r>
          </a:p>
          <a:p>
            <a:pPr lvl="2"/>
            <a:r>
              <a:rPr lang="es-MX" dirty="0" smtClean="0"/>
              <a:t>Razonamiento, discusión, participación.</a:t>
            </a:r>
          </a:p>
          <a:p>
            <a:pPr lvl="2"/>
            <a:r>
              <a:rPr lang="es-MX" dirty="0" smtClean="0"/>
              <a:t>Actividades en clase</a:t>
            </a:r>
          </a:p>
          <a:p>
            <a:pPr lvl="2"/>
            <a:r>
              <a:rPr lang="es-MX" dirty="0" smtClean="0"/>
              <a:t>Actividad para entregar en la siguiente </a:t>
            </a:r>
            <a:r>
              <a:rPr lang="es-MX" dirty="0" smtClean="0"/>
              <a:t>semana</a:t>
            </a:r>
          </a:p>
          <a:p>
            <a:pPr lvl="2"/>
            <a:r>
              <a:rPr lang="es-MX" dirty="0" smtClean="0"/>
              <a:t>Mencionar posibles temas que pudieran desarrollarse como tesis</a:t>
            </a:r>
            <a:endParaRPr lang="es-MX" dirty="0" smtClean="0"/>
          </a:p>
          <a:p>
            <a:r>
              <a:rPr lang="es-MX" dirty="0" smtClean="0"/>
              <a:t>Semana 2</a:t>
            </a:r>
          </a:p>
          <a:p>
            <a:pPr lvl="1"/>
            <a:r>
              <a:rPr lang="es-MX" dirty="0" smtClean="0"/>
              <a:t>Profundización sobre la información que presenta la contabilidad y su significado, estados financieros, NIF, Bases de Excel</a:t>
            </a:r>
          </a:p>
          <a:p>
            <a:pPr lvl="2"/>
            <a:r>
              <a:rPr lang="es-MX" dirty="0" smtClean="0"/>
              <a:t>Ejercicios en clase</a:t>
            </a:r>
          </a:p>
          <a:p>
            <a:pPr lvl="2"/>
            <a:r>
              <a:rPr lang="es-MX" dirty="0" smtClean="0"/>
              <a:t>Razonamiento y discusión</a:t>
            </a:r>
          </a:p>
          <a:p>
            <a:pPr lvl="2"/>
            <a:r>
              <a:rPr lang="es-MX" dirty="0" smtClean="0"/>
              <a:t>Actividad para entregar en la siguiente </a:t>
            </a:r>
            <a:r>
              <a:rPr lang="es-MX" dirty="0" smtClean="0"/>
              <a:t>semana</a:t>
            </a:r>
          </a:p>
          <a:p>
            <a:pPr lvl="2"/>
            <a:r>
              <a:rPr lang="es-MX" dirty="0"/>
              <a:t>Mencionar posibles temas que pudieran desarrollarse como </a:t>
            </a:r>
            <a:r>
              <a:rPr lang="es-MX" dirty="0" smtClean="0"/>
              <a:t>tesis</a:t>
            </a:r>
            <a:endParaRPr lang="es-MX" dirty="0" smtClean="0"/>
          </a:p>
          <a:p>
            <a:r>
              <a:rPr lang="es-MX" dirty="0" smtClean="0"/>
              <a:t>Semana 3</a:t>
            </a:r>
          </a:p>
          <a:p>
            <a:pPr lvl="1"/>
            <a:r>
              <a:rPr lang="es-MX" dirty="0" smtClean="0"/>
              <a:t>Análisis Financiero, Impuestos</a:t>
            </a:r>
          </a:p>
          <a:p>
            <a:pPr lvl="2"/>
            <a:r>
              <a:rPr lang="es-MX" dirty="0" smtClean="0"/>
              <a:t>Razonamiento, discusión, participación</a:t>
            </a:r>
          </a:p>
          <a:p>
            <a:pPr lvl="2"/>
            <a:r>
              <a:rPr lang="es-MX" dirty="0" smtClean="0"/>
              <a:t>Actividades en clase</a:t>
            </a:r>
          </a:p>
          <a:p>
            <a:pPr lvl="2"/>
            <a:r>
              <a:rPr lang="es-MX" dirty="0" smtClean="0"/>
              <a:t>Actividad para entregar en la siguiente </a:t>
            </a:r>
            <a:r>
              <a:rPr lang="es-MX" dirty="0" smtClean="0"/>
              <a:t>semana</a:t>
            </a:r>
          </a:p>
          <a:p>
            <a:pPr lvl="2"/>
            <a:r>
              <a:rPr lang="es-MX" dirty="0"/>
              <a:t>Mencionar posibles temas que pudieran desarrollarse como </a:t>
            </a:r>
            <a:r>
              <a:rPr lang="es-MX" dirty="0" smtClean="0"/>
              <a:t>tesis</a:t>
            </a:r>
            <a:endParaRPr lang="es-MX" dirty="0" smtClean="0"/>
          </a:p>
          <a:p>
            <a:r>
              <a:rPr lang="es-MX" dirty="0" smtClean="0"/>
              <a:t>Semana 4</a:t>
            </a:r>
          </a:p>
          <a:p>
            <a:pPr lvl="1"/>
            <a:r>
              <a:rPr lang="es-MX" dirty="0" smtClean="0"/>
              <a:t>Administración Financiera de los activos y fuentes de financiamiento</a:t>
            </a:r>
          </a:p>
          <a:p>
            <a:pPr lvl="2"/>
            <a:r>
              <a:rPr lang="es-MX" dirty="0" smtClean="0"/>
              <a:t>Razonamiento, discusión, participación</a:t>
            </a:r>
          </a:p>
          <a:p>
            <a:pPr lvl="2"/>
            <a:r>
              <a:rPr lang="es-MX" dirty="0" smtClean="0"/>
              <a:t>Ejercicios en clase</a:t>
            </a:r>
          </a:p>
          <a:p>
            <a:pPr lvl="2"/>
            <a:r>
              <a:rPr lang="es-MX" dirty="0" smtClean="0"/>
              <a:t>Evaluación </a:t>
            </a:r>
            <a:r>
              <a:rPr lang="es-MX" dirty="0" smtClean="0"/>
              <a:t>General</a:t>
            </a:r>
          </a:p>
          <a:p>
            <a:pPr lvl="2"/>
            <a:r>
              <a:rPr lang="es-MX" dirty="0"/>
              <a:t>Mencionar posibles temas que pudieran desarrollarse como </a:t>
            </a:r>
            <a:r>
              <a:rPr lang="es-MX" dirty="0" smtClean="0"/>
              <a:t>tesis</a:t>
            </a:r>
            <a:endParaRPr lang="es-MX" dirty="0" smtClean="0"/>
          </a:p>
          <a:p>
            <a:pPr lvl="1"/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58414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Reglas de la materia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Teléfonos en vibrador</a:t>
            </a:r>
          </a:p>
          <a:p>
            <a:r>
              <a:rPr lang="es-MX" dirty="0" err="1" smtClean="0"/>
              <a:t>Breaks</a:t>
            </a:r>
            <a:endParaRPr lang="es-MX" dirty="0" smtClean="0"/>
          </a:p>
          <a:p>
            <a:r>
              <a:rPr lang="es-MX" dirty="0" smtClean="0"/>
              <a:t>Horario</a:t>
            </a:r>
          </a:p>
          <a:p>
            <a:endParaRPr lang="es-MX" dirty="0" smtClean="0"/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039279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Contabilidad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 una técnica que se utiliza para producir sistemática y estructuradamente información cuantitativa expresada en unidades monetarias de las transacciones que realiza una entidad económica y de ciertos eventos identificables que la afectan, con el objeto de facilitar a los diversos interesados el tomar decisiones en relación a dicha entidad económica. PCGA</a:t>
            </a:r>
          </a:p>
        </p:txBody>
      </p:sp>
    </p:spTree>
    <p:extLst>
      <p:ext uri="{BB962C8B-B14F-4D97-AF65-F5344CB8AC3E}">
        <p14:creationId xmlns:p14="http://schemas.microsoft.com/office/powerpoint/2010/main" val="402248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Normas de Información Financiera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Contabilidad</a:t>
            </a:r>
          </a:p>
          <a:p>
            <a:pPr lvl="1"/>
            <a:r>
              <a:rPr lang="es-MX" dirty="0"/>
              <a:t>La contabilidad es una técnica que se utiliza para el registro de las transacciones, </a:t>
            </a:r>
            <a:r>
              <a:rPr lang="es-MX" dirty="0" smtClean="0"/>
              <a:t>transformaciones </a:t>
            </a:r>
            <a:r>
              <a:rPr lang="es-MX" dirty="0"/>
              <a:t>internas y otros eventos que afectan económicamente a una entidad </a:t>
            </a:r>
            <a:r>
              <a:rPr lang="es-MX" dirty="0" smtClean="0"/>
              <a:t>y </a:t>
            </a:r>
            <a:r>
              <a:rPr lang="es-MX" dirty="0"/>
              <a:t>que produce sistemática y estructuradamente información financiera</a:t>
            </a:r>
            <a:r>
              <a:rPr lang="es-MX" dirty="0" smtClean="0"/>
              <a:t>.</a:t>
            </a:r>
          </a:p>
          <a:p>
            <a:r>
              <a:rPr lang="es-MX" dirty="0" smtClean="0"/>
              <a:t>Información Financiera</a:t>
            </a:r>
          </a:p>
          <a:p>
            <a:pPr lvl="1"/>
            <a:r>
              <a:rPr lang="es-MX" dirty="0"/>
              <a:t>La información financiera que emana de la contabilidad, integrada por información </a:t>
            </a:r>
            <a:r>
              <a:rPr lang="es-MX" dirty="0" smtClean="0"/>
              <a:t>cuantitativa </a:t>
            </a:r>
            <a:r>
              <a:rPr lang="es-MX" dirty="0"/>
              <a:t>expresada en unidades monetarias y descriptiva (información cualitativa), </a:t>
            </a:r>
            <a:r>
              <a:rPr lang="es-MX" dirty="0" smtClean="0"/>
              <a:t>que </a:t>
            </a:r>
            <a:r>
              <a:rPr lang="es-MX" dirty="0"/>
              <a:t>muestra la posición y desempeño financiero de una entidad, siendo su objetivo </a:t>
            </a:r>
            <a:r>
              <a:rPr lang="es-MX" dirty="0" smtClean="0"/>
              <a:t>esencial </a:t>
            </a:r>
            <a:r>
              <a:rPr lang="es-MX" dirty="0"/>
              <a:t>ser de utilidad al usuario general en la toma de sus decisiones económicas. </a:t>
            </a:r>
            <a:r>
              <a:rPr lang="es-MX" dirty="0" smtClean="0"/>
              <a:t>Su </a:t>
            </a:r>
            <a:r>
              <a:rPr lang="es-MX" dirty="0"/>
              <a:t>manifestación fundamental son los estados financieros. Se enfoca esencialmente a </a:t>
            </a:r>
            <a:r>
              <a:rPr lang="es-MX" dirty="0" smtClean="0"/>
              <a:t>proveer </a:t>
            </a:r>
            <a:r>
              <a:rPr lang="es-MX" dirty="0"/>
              <a:t>información que permita evaluar el desenvolvimiento de la entidad, así como, </a:t>
            </a:r>
            <a:r>
              <a:rPr lang="es-MX" dirty="0" smtClean="0"/>
              <a:t>en </a:t>
            </a:r>
            <a:r>
              <a:rPr lang="es-MX" dirty="0"/>
              <a:t>proporcionar elementos de juicio para estimar el comportamiento futuro de los flujos </a:t>
            </a:r>
            <a:r>
              <a:rPr lang="es-MX" dirty="0" smtClean="0"/>
              <a:t>de </a:t>
            </a:r>
            <a:r>
              <a:rPr lang="es-MX" dirty="0"/>
              <a:t>efectivo, entre otros aspectos</a:t>
            </a:r>
          </a:p>
        </p:txBody>
      </p:sp>
    </p:spTree>
    <p:extLst>
      <p:ext uri="{BB962C8B-B14F-4D97-AF65-F5344CB8AC3E}">
        <p14:creationId xmlns:p14="http://schemas.microsoft.com/office/powerpoint/2010/main" val="245725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Normas de Información Financiera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La multiplicidad de participantes en la vida económica y su diversidad de intereses, </a:t>
            </a:r>
            <a:r>
              <a:rPr lang="es-MX" dirty="0" smtClean="0"/>
              <a:t>determinan </a:t>
            </a:r>
            <a:r>
              <a:rPr lang="es-MX" dirty="0"/>
              <a:t>que la información financiera sea de uso y aplicación general y, </a:t>
            </a:r>
            <a:r>
              <a:rPr lang="es-MX" dirty="0" smtClean="0"/>
              <a:t>por </a:t>
            </a:r>
            <a:r>
              <a:rPr lang="es-MX" dirty="0"/>
              <a:t>lo </a:t>
            </a:r>
            <a:r>
              <a:rPr lang="es-MX" dirty="0" smtClean="0"/>
              <a:t>tanto</a:t>
            </a:r>
            <a:r>
              <a:rPr lang="es-MX" dirty="0"/>
              <a:t>, debe ser útil para los diferentes interesados. Desde este punto de vista, el </a:t>
            </a:r>
            <a:r>
              <a:rPr lang="es-MX" dirty="0" smtClean="0"/>
              <a:t>Consejo </a:t>
            </a:r>
            <a:r>
              <a:rPr lang="es-MX" dirty="0"/>
              <a:t>Mexicano para la Investigación y Desarrollo de Normas de Información </a:t>
            </a:r>
            <a:r>
              <a:rPr lang="es-MX" dirty="0" smtClean="0"/>
              <a:t>Financiera </a:t>
            </a:r>
            <a:r>
              <a:rPr lang="es-MX" dirty="0"/>
              <a:t>(CINIF) emite las NIF que sirven de base para que las entidades elaboren </a:t>
            </a:r>
            <a:r>
              <a:rPr lang="es-MX" dirty="0" smtClean="0"/>
              <a:t>información </a:t>
            </a:r>
            <a:r>
              <a:rPr lang="es-MX" dirty="0"/>
              <a:t>financiera que satisfaga las necesidades comunes de una gran variedad </a:t>
            </a:r>
            <a:r>
              <a:rPr lang="es-MX" dirty="0" smtClean="0"/>
              <a:t>de </a:t>
            </a:r>
            <a:r>
              <a:rPr lang="es-MX" dirty="0"/>
              <a:t>usuarios. </a:t>
            </a:r>
          </a:p>
        </p:txBody>
      </p:sp>
    </p:spTree>
    <p:extLst>
      <p:ext uri="{BB962C8B-B14F-4D97-AF65-F5344CB8AC3E}">
        <p14:creationId xmlns:p14="http://schemas.microsoft.com/office/powerpoint/2010/main" val="3538227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¿Interesados en la Información Financiera?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Que interesado? Y porque le interesa?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74969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¿Diversos Interesados?</a:t>
            </a:r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s-MX" dirty="0" smtClean="0"/>
              <a:t>Internos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es-MX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s-MX" dirty="0" smtClean="0"/>
              <a:t>Externos</a:t>
            </a:r>
            <a:endParaRPr lang="es-MX" dirty="0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67254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http://www.data2013.cl/DIBUJOS/PWEB/reclutamien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188" y="2200898"/>
            <a:ext cx="5210175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164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Plan de Asignatura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6019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0290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Plan de Asignatura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7040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12704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586</Words>
  <Application>Microsoft Office PowerPoint</Application>
  <PresentationFormat>Panorámica</PresentationFormat>
  <Paragraphs>85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Administración Financiera y Contabilidad</vt:lpstr>
      <vt:lpstr>Contabilidad</vt:lpstr>
      <vt:lpstr>Normas de Información Financiera</vt:lpstr>
      <vt:lpstr>Normas de Información Financiera</vt:lpstr>
      <vt:lpstr>¿Interesados en la Información Financiera?</vt:lpstr>
      <vt:lpstr>¿Diversos Interesados?</vt:lpstr>
      <vt:lpstr>Presentación de PowerPoint</vt:lpstr>
      <vt:lpstr>Plan de Asignatura</vt:lpstr>
      <vt:lpstr>Plan de Asignatura</vt:lpstr>
      <vt:lpstr>Contabilidad y Administración Financiera</vt:lpstr>
      <vt:lpstr>Plan de trabajo</vt:lpstr>
      <vt:lpstr>Reglas de la materia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Administración Financiera y Contabilidad</dc:title>
  <dc:creator>fidel alcocer</dc:creator>
  <cp:lastModifiedBy>fidel alcocer</cp:lastModifiedBy>
  <cp:revision>14</cp:revision>
  <dcterms:created xsi:type="dcterms:W3CDTF">2014-08-12T16:02:33Z</dcterms:created>
  <dcterms:modified xsi:type="dcterms:W3CDTF">2014-08-15T16:14:57Z</dcterms:modified>
</cp:coreProperties>
</file>