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A8C3BA-765C-44DD-9112-D636E292A77F}" type="datetimeFigureOut">
              <a:rPr lang="es-MX" smtClean="0"/>
              <a:t>04/11/2008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C87893-09EA-449C-9B6C-AC011BE822E5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CP. Fidel R. Alcocer </a:t>
            </a:r>
            <a:r>
              <a:rPr lang="es-MX" dirty="0" err="1" smtClean="0"/>
              <a:t>Mtz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Depreciacion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Se adquirió un activo con valor de $1,000. el cual tendrá una vida </a:t>
            </a:r>
            <a:r>
              <a:rPr lang="es-MX" dirty="0" err="1" smtClean="0"/>
              <a:t>util</a:t>
            </a:r>
            <a:r>
              <a:rPr lang="es-MX" dirty="0" smtClean="0"/>
              <a:t> de 5 años, al final de los cuales conservará un valor de desecho de $200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Tabla de Depreciación</a:t>
            </a:r>
            <a:br>
              <a:rPr lang="es-MX" dirty="0" smtClean="0"/>
            </a:br>
            <a:r>
              <a:rPr lang="es-MX" dirty="0" smtClean="0"/>
              <a:t>Línea recta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9"/>
                <a:gridCol w="1700849"/>
                <a:gridCol w="1700849"/>
                <a:gridCol w="1700849"/>
                <a:gridCol w="170084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Año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MOI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Depreciación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Depreciación</a:t>
                      </a:r>
                      <a:r>
                        <a:rPr lang="es-MX" baseline="0" dirty="0" smtClean="0"/>
                        <a:t> Acumulada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Valor en Libros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160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160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840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160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320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680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160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480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520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160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640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360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5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160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800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200</a:t>
                      </a:r>
                      <a:endParaRPr lang="es-MX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Tabla de Depreciación</a:t>
            </a:r>
            <a:br>
              <a:rPr lang="es-MX" dirty="0" smtClean="0"/>
            </a:br>
            <a:r>
              <a:rPr lang="es-MX" dirty="0" smtClean="0"/>
              <a:t>Suma de los </a:t>
            </a:r>
            <a:r>
              <a:rPr lang="es-MX" dirty="0" err="1" smtClean="0"/>
              <a:t>digitos</a:t>
            </a:r>
            <a:r>
              <a:rPr lang="es-MX" dirty="0" smtClean="0"/>
              <a:t> de los años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9"/>
                <a:gridCol w="1700849"/>
                <a:gridCol w="1700849"/>
                <a:gridCol w="1700849"/>
                <a:gridCol w="170084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Año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MOI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Depreciación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Depreciación</a:t>
                      </a:r>
                      <a:r>
                        <a:rPr lang="es-MX" baseline="0" dirty="0" smtClean="0"/>
                        <a:t> Acumulada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Valor en Libros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267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267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733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213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480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520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160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640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360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107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747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253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5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53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800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200</a:t>
                      </a:r>
                      <a:endParaRPr lang="es-MX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Tabla de Depreciación</a:t>
            </a:r>
            <a:br>
              <a:rPr lang="es-MX" dirty="0" smtClean="0"/>
            </a:br>
            <a:r>
              <a:rPr lang="es-MX" dirty="0" smtClean="0"/>
              <a:t>Doble Saldo Decreciente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9"/>
                <a:gridCol w="1700849"/>
                <a:gridCol w="1700849"/>
                <a:gridCol w="1700849"/>
                <a:gridCol w="170084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Año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MOI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Depreciación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Depreciación</a:t>
                      </a:r>
                      <a:r>
                        <a:rPr lang="es-MX" baseline="0" dirty="0" smtClean="0"/>
                        <a:t> Acumulada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Valor en Libros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400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400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600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240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640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360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144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784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216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16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800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200</a:t>
                      </a:r>
                      <a:endParaRPr lang="es-MX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5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1000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800</a:t>
                      </a:r>
                      <a:endParaRPr lang="es-MX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200</a:t>
                      </a:r>
                      <a:endParaRPr lang="es-MX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Depreciación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s-MX" dirty="0" smtClean="0"/>
              <a:t>Es la disminución del potencial de un equipo de proporcionar el servicio para el que fue hecho.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s-MX" dirty="0" smtClean="0"/>
              <a:t>Asignación de los costos por uso del un equipo en la generación de un ingreso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s-MX" dirty="0" smtClean="0"/>
              <a:t>Perdida de valor de un equipo por el transcurso del tiempo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 importantes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Valor de la inversión</a:t>
            </a:r>
          </a:p>
          <a:p>
            <a:pPr lvl="3"/>
            <a:r>
              <a:rPr lang="es-MX" dirty="0" smtClean="0"/>
              <a:t>Costo de Adquisición</a:t>
            </a:r>
          </a:p>
          <a:p>
            <a:pPr lvl="3"/>
            <a:r>
              <a:rPr lang="es-MX" dirty="0" smtClean="0"/>
              <a:t>Transporte</a:t>
            </a:r>
          </a:p>
          <a:p>
            <a:pPr lvl="3"/>
            <a:r>
              <a:rPr lang="es-MX" dirty="0" smtClean="0"/>
              <a:t>Adaptación y puesta en marcha</a:t>
            </a:r>
          </a:p>
          <a:p>
            <a:r>
              <a:rPr lang="es-MX" dirty="0" smtClean="0"/>
              <a:t>Vida </a:t>
            </a:r>
            <a:r>
              <a:rPr lang="es-MX" dirty="0" err="1" smtClean="0"/>
              <a:t>util</a:t>
            </a:r>
            <a:endParaRPr lang="es-MX" dirty="0" smtClean="0"/>
          </a:p>
          <a:p>
            <a:pPr lvl="3"/>
            <a:r>
              <a:rPr lang="es-MX" dirty="0" smtClean="0"/>
              <a:t>Años, horas de uso, kilómetros recorridos.</a:t>
            </a:r>
          </a:p>
          <a:p>
            <a:r>
              <a:rPr lang="es-MX" dirty="0" smtClean="0"/>
              <a:t>Valor de desecho</a:t>
            </a:r>
          </a:p>
          <a:p>
            <a:pPr lvl="3"/>
            <a:r>
              <a:rPr lang="es-MX" dirty="0" smtClean="0"/>
              <a:t>Valor recuperable al termino de la vida </a:t>
            </a:r>
            <a:r>
              <a:rPr lang="es-MX" dirty="0" err="1" smtClean="0"/>
              <a:t>util</a:t>
            </a:r>
            <a:r>
              <a:rPr lang="es-MX" dirty="0" smtClean="0"/>
              <a:t> en la empresa</a:t>
            </a:r>
          </a:p>
          <a:p>
            <a:pPr lvl="3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de depreciación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Línea recta (porcientos)</a:t>
            </a:r>
          </a:p>
          <a:p>
            <a:r>
              <a:rPr lang="es-MX" dirty="0" smtClean="0"/>
              <a:t>Unidades producidas</a:t>
            </a:r>
          </a:p>
          <a:p>
            <a:r>
              <a:rPr lang="es-MX" dirty="0" smtClean="0"/>
              <a:t>Suma de los dígitos de los años</a:t>
            </a:r>
          </a:p>
          <a:p>
            <a:r>
              <a:rPr lang="es-MX" dirty="0" smtClean="0"/>
              <a:t>Doble saldo decreciente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Depreciación en Línea recta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ChangeAspect="1"/>
          </p:cNvGraphicFramePr>
          <p:nvPr>
            <p:ph sz="quarter" idx="1"/>
          </p:nvPr>
        </p:nvGraphicFramePr>
        <p:xfrm>
          <a:off x="1571625" y="1928813"/>
          <a:ext cx="6094413" cy="1098550"/>
        </p:xfrm>
        <a:graphic>
          <a:graphicData uri="http://schemas.openxmlformats.org/presentationml/2006/ole">
            <p:oleObj spid="_x0000_s1026" name="Ecuación" r:id="rId3" imgW="2184120" imgH="393480" progId="Equation.3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928662" y="3571876"/>
            <a:ext cx="3648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MOI = Monto Original de la </a:t>
            </a:r>
            <a:r>
              <a:rPr lang="es-MX" dirty="0" err="1" smtClean="0"/>
              <a:t>Inversion</a:t>
            </a:r>
            <a:endParaRPr lang="es-MX" dirty="0" smtClean="0"/>
          </a:p>
          <a:p>
            <a:r>
              <a:rPr lang="es-MX" dirty="0" smtClean="0"/>
              <a:t>VR = Valor residual</a:t>
            </a:r>
          </a:p>
          <a:p>
            <a:r>
              <a:rPr lang="es-MX" dirty="0" smtClean="0"/>
              <a:t>Vida </a:t>
            </a:r>
            <a:r>
              <a:rPr lang="es-MX" dirty="0" err="1" smtClean="0"/>
              <a:t>Util</a:t>
            </a:r>
            <a:r>
              <a:rPr lang="es-MX" dirty="0" smtClean="0"/>
              <a:t> = Expresado en años.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Depreciación en Línea recta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Conversión de </a:t>
            </a:r>
            <a:r>
              <a:rPr lang="es-MX" dirty="0" err="1" smtClean="0"/>
              <a:t>Linea</a:t>
            </a:r>
            <a:r>
              <a:rPr lang="es-MX" dirty="0" smtClean="0"/>
              <a:t> recta a porcientos.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err="1" smtClean="0"/>
              <a:t>Conversion</a:t>
            </a:r>
            <a:r>
              <a:rPr lang="es-MX" dirty="0" smtClean="0"/>
              <a:t> de porcientos a </a:t>
            </a:r>
            <a:r>
              <a:rPr lang="es-MX" dirty="0" err="1" smtClean="0"/>
              <a:t>linea</a:t>
            </a:r>
            <a:r>
              <a:rPr lang="es-MX" dirty="0" smtClean="0"/>
              <a:t> recta</a:t>
            </a:r>
          </a:p>
          <a:p>
            <a:endParaRPr lang="es-MX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567127" y="2714620"/>
          <a:ext cx="4262205" cy="911230"/>
        </p:xfrm>
        <a:graphic>
          <a:graphicData uri="http://schemas.openxmlformats.org/presentationml/2006/ole">
            <p:oleObj spid="_x0000_s2050" name="Ecuación" r:id="rId3" imgW="184140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30413" y="4732338"/>
          <a:ext cx="5202237" cy="911225"/>
        </p:xfrm>
        <a:graphic>
          <a:graphicData uri="http://schemas.openxmlformats.org/presentationml/2006/ole">
            <p:oleObj spid="_x0000_s2051" name="Ecuación" r:id="rId4" imgW="2247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Depreciación por Unidades producidas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ChangeAspect="1"/>
          </p:cNvGraphicFramePr>
          <p:nvPr>
            <p:ph sz="quarter" idx="1"/>
          </p:nvPr>
        </p:nvGraphicFramePr>
        <p:xfrm>
          <a:off x="3379788" y="3616325"/>
          <a:ext cx="2349500" cy="393700"/>
        </p:xfrm>
        <a:graphic>
          <a:graphicData uri="http://schemas.openxmlformats.org/presentationml/2006/ole">
            <p:oleObj spid="_x0000_s3074" name="Ecuación" r:id="rId3" imgW="2349360" imgH="393480" progId="Equation.3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42976" y="4000504"/>
            <a:ext cx="6868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Unidades= horas utilizadas, unidades a producir, </a:t>
            </a:r>
            <a:r>
              <a:rPr lang="es-MX" dirty="0" err="1" smtClean="0"/>
              <a:t>kilometros</a:t>
            </a:r>
            <a:r>
              <a:rPr lang="es-MX" dirty="0" smtClean="0"/>
              <a:t> recorridos, 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    horas hombre.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Depreciación mediante la suma de los Dígitos de los años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Denominador(base):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Depreciación anual:</a:t>
            </a:r>
            <a:endParaRPr lang="es-MX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714612" y="2357430"/>
          <a:ext cx="3714776" cy="500066"/>
        </p:xfrm>
        <a:graphic>
          <a:graphicData uri="http://schemas.openxmlformats.org/presentationml/2006/ole">
            <p:oleObj spid="_x0000_s4098" name="Ecuación" r:id="rId3" imgW="1320480" imgH="177480" progId="Equation.3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878095" y="4143380"/>
          <a:ext cx="6337243" cy="714380"/>
        </p:xfrm>
        <a:graphic>
          <a:graphicData uri="http://schemas.openxmlformats.org/presentationml/2006/ole">
            <p:oleObj spid="_x0000_s4099" name="Ecuación" r:id="rId4" imgW="3492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Depreciación por Doble saldo decreciente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Porcentaje aplicable: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Depreciación anual:</a:t>
            </a:r>
          </a:p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000232" y="2285992"/>
          <a:ext cx="4139197" cy="768354"/>
        </p:xfrm>
        <a:graphic>
          <a:graphicData uri="http://schemas.openxmlformats.org/presentationml/2006/ole">
            <p:oleObj spid="_x0000_s5122" name="Ecuación" r:id="rId3" imgW="2120760" imgH="393480" progId="Equation.3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928661" y="4071942"/>
          <a:ext cx="6345375" cy="357190"/>
        </p:xfrm>
        <a:graphic>
          <a:graphicData uri="http://schemas.openxmlformats.org/presentationml/2006/ole">
            <p:oleObj spid="_x0000_s5123" name="Ecuación" r:id="rId4" imgW="3835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340</Words>
  <Application>Microsoft Office PowerPoint</Application>
  <PresentationFormat>Presentación en pantalla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Civil</vt:lpstr>
      <vt:lpstr>Microsoft Editor de ecuaciones 3.0</vt:lpstr>
      <vt:lpstr>Depreciacion</vt:lpstr>
      <vt:lpstr>Depreciación</vt:lpstr>
      <vt:lpstr>Elementos importantes</vt:lpstr>
      <vt:lpstr>Métodos de depreciación</vt:lpstr>
      <vt:lpstr>Depreciación en Línea recta</vt:lpstr>
      <vt:lpstr>Depreciación en Línea recta</vt:lpstr>
      <vt:lpstr>Depreciación por Unidades producidas</vt:lpstr>
      <vt:lpstr>Depreciación mediante la suma de los Dígitos de los años</vt:lpstr>
      <vt:lpstr>Depreciación por Doble saldo decreciente</vt:lpstr>
      <vt:lpstr>Ejercicios</vt:lpstr>
      <vt:lpstr>Tabla de Depreciación Línea recta</vt:lpstr>
      <vt:lpstr>Tabla de Depreciación Suma de los digitos de los años</vt:lpstr>
      <vt:lpstr>Tabla de Depreciación Doble Saldo Decreciente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Depreciacion</dc:title>
  <dc:creator>Fidel</dc:creator>
  <cp:lastModifiedBy>Fidel</cp:lastModifiedBy>
  <cp:revision>20</cp:revision>
  <dcterms:created xsi:type="dcterms:W3CDTF">2008-11-04T11:32:24Z</dcterms:created>
  <dcterms:modified xsi:type="dcterms:W3CDTF">2008-11-04T15:07:35Z</dcterms:modified>
</cp:coreProperties>
</file>