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4" d="100"/>
          <a:sy n="84" d="100"/>
        </p:scale>
        <p:origin x="75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473F17-9141-4A5B-8879-99D1B5EB58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771959-48BE-4E42-967E-461E738A1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B32887-15E8-40C4-B343-3305AF85B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6973-FE3E-45A4-B275-032D8ABF18B0}" type="datetimeFigureOut">
              <a:rPr lang="es-MX" smtClean="0"/>
              <a:t>06/09/2018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64DE86-9F4F-4C6C-9212-7E22082EE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946F05-5F4D-48A3-86F5-991B2D74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B1FC-3325-41F9-8AE8-6112038D3D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827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4703E-9E89-45FF-A705-84FFEC0B1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D4EC8F-44F1-4480-8759-3603A19A3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D3C07E-4D9C-4F8D-B555-55E0319AD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6973-FE3E-45A4-B275-032D8ABF18B0}" type="datetimeFigureOut">
              <a:rPr lang="es-MX" smtClean="0"/>
              <a:t>06/09/2018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6D9745-6278-444C-A89B-BDEB01316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7F2450-45B6-423C-A2F0-E3A0E9B3D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B1FC-3325-41F9-8AE8-6112038D3D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999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1765C4-48D4-4982-ABE9-60854BE151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B416ED0-3EC5-43D9-8FCC-B1F6150E9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CEAE23-DCE7-4EBB-B104-04B8A76A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6973-FE3E-45A4-B275-032D8ABF18B0}" type="datetimeFigureOut">
              <a:rPr lang="es-MX" smtClean="0"/>
              <a:t>06/09/2018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F5DA5A-3EE7-498D-84C4-D11C3372C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31D54A-B290-45F7-B48D-2DA9D94CB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B1FC-3325-41F9-8AE8-6112038D3D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32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E6C9C-8DF1-4D10-A210-F0F75953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9153DB-5ECF-4AE4-830C-B76762781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D9DF3E-14CA-4DF2-955E-B161C28C8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6973-FE3E-45A4-B275-032D8ABF18B0}" type="datetimeFigureOut">
              <a:rPr lang="es-MX" smtClean="0"/>
              <a:t>06/09/2018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790895-AB6E-479E-81E9-1ABBBDC50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D05D36-8E67-460E-A499-51F705118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B1FC-3325-41F9-8AE8-6112038D3D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484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2447AD-45AE-40D9-935A-1A9E82EF9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3098E4-A113-4C73-9A9C-EF2B605FD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188F9A-74FA-48AE-83EA-B9E8276C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6973-FE3E-45A4-B275-032D8ABF18B0}" type="datetimeFigureOut">
              <a:rPr lang="es-MX" smtClean="0"/>
              <a:t>06/09/2018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8B51DD-60DD-408F-A78E-84DA2D9E7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65D304-2F38-4EB5-89BE-0E31DA470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B1FC-3325-41F9-8AE8-6112038D3D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387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C6E1C0-6C47-4527-ABBD-871B9D78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797148-2303-4523-A0F0-8683D9A5B9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5FDD07-1782-486A-BDF3-E12A2A246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536F66-9566-4313-9B18-0B6D39DAE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6973-FE3E-45A4-B275-032D8ABF18B0}" type="datetimeFigureOut">
              <a:rPr lang="es-MX" smtClean="0"/>
              <a:t>06/09/2018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F49E8F-A196-4009-9EAF-5EBC3EBF2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C51D8B-F680-4B52-ACB2-D57788093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B1FC-3325-41F9-8AE8-6112038D3D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648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9C0BE9-B068-440B-BE36-2E1F79501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968CA-BCF1-413B-896F-7CDF62658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3E67DD-7D56-4B3B-9418-6C1B08319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418CEFC-512A-46E8-A2EB-70B7E27A3F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0C5EC70-04C4-4D75-836F-E1876B0C74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A197773-AA20-4DD2-BD36-C65A2BB0A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6973-FE3E-45A4-B275-032D8ABF18B0}" type="datetimeFigureOut">
              <a:rPr lang="es-MX" smtClean="0"/>
              <a:t>06/09/2018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1BC839-E830-4516-A6EE-76E8F087C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AEC0930-6490-43E8-9AC2-5212858D1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B1FC-3325-41F9-8AE8-6112038D3D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06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7CA08-5C2C-42A6-B676-19EF4D95F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445873B-E224-41AA-87CD-5B0811FE6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6973-FE3E-45A4-B275-032D8ABF18B0}" type="datetimeFigureOut">
              <a:rPr lang="es-MX" smtClean="0"/>
              <a:t>06/09/2018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CD997FD-EE77-4727-8F97-63C73B009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CE739D1-4B2D-4F90-9A47-D7C4CDCF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B1FC-3325-41F9-8AE8-6112038D3D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313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2CA8D23-CFE7-4C92-AF6C-B471282A5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6973-FE3E-45A4-B275-032D8ABF18B0}" type="datetimeFigureOut">
              <a:rPr lang="es-MX" smtClean="0"/>
              <a:t>06/09/2018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5DD67C8-D9D5-485B-B179-B2FFF9B32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701D55D-C755-4F9B-8452-18FE904E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B1FC-3325-41F9-8AE8-6112038D3D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001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12DC7-913B-4248-B97F-8860CF562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1D674F-AB9D-4D6D-B021-E886811FD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14CD6F6-7050-45C3-B102-4F3976ABA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9ABBCF-D48F-43F6-9CB3-235B52F1A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6973-FE3E-45A4-B275-032D8ABF18B0}" type="datetimeFigureOut">
              <a:rPr lang="es-MX" smtClean="0"/>
              <a:t>06/09/2018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295F02-FCCE-4913-BAD1-9E1441AC2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F8FC18-E46C-4C52-8297-3D36447BF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B1FC-3325-41F9-8AE8-6112038D3D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665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F19CA-072C-4BAC-A71E-0CE7DE680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64672D0-8CA1-434A-A73D-BC6D729744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973A94-CFDA-4778-AE81-822DD2B1D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9699B6-745B-4F71-8AF8-C4A03D76D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6973-FE3E-45A4-B275-032D8ABF18B0}" type="datetimeFigureOut">
              <a:rPr lang="es-MX" smtClean="0"/>
              <a:t>06/09/2018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581098-2667-4937-A0EB-CC42869A1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DB19BF-160A-43A3-A088-845150A74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B1FC-3325-41F9-8AE8-6112038D3D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760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42DDE482-7FDA-4505-953D-74811F97F0A0}"/>
              </a:ext>
            </a:extLst>
          </p:cNvPr>
          <p:cNvSpPr/>
          <p:nvPr userDrawn="1"/>
        </p:nvSpPr>
        <p:spPr>
          <a:xfrm>
            <a:off x="62476" y="0"/>
            <a:ext cx="12129524" cy="43732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2"/>
              </a:gs>
            </a:gsLst>
            <a:lin ang="2700000" scaled="0"/>
            <a:tileRect/>
          </a:gradFill>
          <a:ln w="76200">
            <a:noFill/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25CEC41-E7FF-41FA-B9FA-76F84908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D5B4D7-CB4E-489E-BF81-5009F82D2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04CBA7-3874-4CD6-83FA-AC569789E1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86973-FE3E-45A4-B275-032D8ABF18B0}" type="datetimeFigureOut">
              <a:rPr lang="es-MX" smtClean="0"/>
              <a:t>06/09/2018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1651D2-B005-4E6D-8BC2-1A5E3E26C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D4C678-A037-477C-ACE1-DEB3C0E3D5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B1FC-3325-41F9-8AE8-6112038D3D19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3C596EE-741A-4141-A114-D748DB58B821}"/>
              </a:ext>
            </a:extLst>
          </p:cNvPr>
          <p:cNvSpPr txBox="1"/>
          <p:nvPr userDrawn="1"/>
        </p:nvSpPr>
        <p:spPr>
          <a:xfrm>
            <a:off x="9092878" y="41115"/>
            <a:ext cx="3079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FUNDAMENTOS DE FINANZAS</a:t>
            </a:r>
          </a:p>
        </p:txBody>
      </p:sp>
    </p:spTree>
    <p:extLst>
      <p:ext uri="{BB962C8B-B14F-4D97-AF65-F5344CB8AC3E}">
        <p14:creationId xmlns:p14="http://schemas.microsoft.com/office/powerpoint/2010/main" val="80277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7124FE-E137-4832-A683-A94E29890B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TITULO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8CDD85-D279-40F5-AAB4-36D103BEA4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(NOMBRE DEL ALUMNO), (NOMBRE DEL DOCENTE)</a:t>
            </a:r>
          </a:p>
        </p:txBody>
      </p:sp>
    </p:spTree>
    <p:extLst>
      <p:ext uri="{BB962C8B-B14F-4D97-AF65-F5344CB8AC3E}">
        <p14:creationId xmlns:p14="http://schemas.microsoft.com/office/powerpoint/2010/main" val="1572850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46387-C558-475C-8123-E41EB07EB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62C8DB-463C-4B81-82A6-585517F4B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636310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Franklin Gothic Book</vt:lpstr>
      <vt:lpstr>Franklin Gothic Medium</vt:lpstr>
      <vt:lpstr>Tema de Office</vt:lpstr>
      <vt:lpstr>TITULO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</dc:title>
  <dc:creator>FA</dc:creator>
  <cp:lastModifiedBy>FA</cp:lastModifiedBy>
  <cp:revision>2</cp:revision>
  <dcterms:created xsi:type="dcterms:W3CDTF">2018-09-06T17:55:12Z</dcterms:created>
  <dcterms:modified xsi:type="dcterms:W3CDTF">2018-09-06T18:01:54Z</dcterms:modified>
</cp:coreProperties>
</file>