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9" r:id="rId5"/>
    <p:sldId id="260" r:id="rId6"/>
    <p:sldId id="261" r:id="rId7"/>
    <p:sldId id="265" r:id="rId8"/>
    <p:sldId id="266" r:id="rId9"/>
    <p:sldId id="263" r:id="rId10"/>
    <p:sldId id="267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2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451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1429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7769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204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7574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8106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653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4917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57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897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2874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02/02/2017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496" y="27459"/>
            <a:ext cx="904875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 userDrawn="1"/>
        </p:nvSpPr>
        <p:spPr>
          <a:xfrm>
            <a:off x="2771800" y="260648"/>
            <a:ext cx="24482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Rectángulo"/>
          <p:cNvSpPr/>
          <p:nvPr userDrawn="1"/>
        </p:nvSpPr>
        <p:spPr>
          <a:xfrm>
            <a:off x="2771800" y="476672"/>
            <a:ext cx="16561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1231642" y="673532"/>
            <a:ext cx="2044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 smtClean="0">
                <a:solidFill>
                  <a:srgbClr val="B2BB1A"/>
                </a:solidFill>
              </a:rPr>
              <a:t>emprende!!!</a:t>
            </a:r>
            <a:endParaRPr lang="es-MX" sz="2800" dirty="0">
              <a:solidFill>
                <a:srgbClr val="B2BB1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62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4362" y="1124744"/>
            <a:ext cx="7772400" cy="147002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ES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Evaluación de la Oportunidad de </a:t>
            </a:r>
            <a:r>
              <a:rPr lang="es-ES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Negocio</a:t>
            </a:r>
            <a:endParaRPr lang="es-MX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1266" name="Picture 2" descr="http://www.plantas-purificadoras-de-aguas.com.mx/wp-content/uploads/2012/08/negocio-exitos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786058"/>
            <a:ext cx="5715040" cy="38100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De las ideas de negocios con puntaje MAYOR, seleccione la que mas </a:t>
            </a:r>
            <a:r>
              <a:rPr lang="es-MX" smtClean="0"/>
              <a:t>le agrade.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415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556792"/>
            <a:ext cx="8329642" cy="2183329"/>
          </a:xfrm>
        </p:spPr>
        <p:txBody>
          <a:bodyPr>
            <a:normAutofit fontScale="70000" lnSpcReduction="20000"/>
          </a:bodyPr>
          <a:lstStyle/>
          <a:p>
            <a:r>
              <a:rPr lang="es-ES" b="1" dirty="0" smtClean="0"/>
              <a:t>¿TIENE </a:t>
            </a:r>
            <a:r>
              <a:rPr lang="es-ES" b="1" dirty="0"/>
              <a:t>UD. UNA IDEA DE NEGOCIO?</a:t>
            </a:r>
            <a:endParaRPr lang="es-MX" dirty="0"/>
          </a:p>
          <a:p>
            <a:pPr>
              <a:buNone/>
            </a:pPr>
            <a:r>
              <a:rPr lang="es-ES" b="1" dirty="0"/>
              <a:t> </a:t>
            </a:r>
            <a:endParaRPr lang="es-MX" dirty="0"/>
          </a:p>
          <a:p>
            <a:r>
              <a:rPr lang="es-ES" b="1" dirty="0"/>
              <a:t>¿Cómo saber si la idea identificada vale la pena desarrollarla?</a:t>
            </a:r>
            <a:endParaRPr lang="es-MX" dirty="0"/>
          </a:p>
          <a:p>
            <a:endParaRPr lang="es-MX" dirty="0"/>
          </a:p>
          <a:p>
            <a:r>
              <a:rPr lang="es-ES" b="1" dirty="0"/>
              <a:t>¿Cuál de las ideas identificadas tiene mayor probabilidad de éxito</a:t>
            </a:r>
            <a:r>
              <a:rPr lang="es-ES" i="1" dirty="0"/>
              <a:t>?</a:t>
            </a:r>
            <a:endParaRPr lang="es-MX" dirty="0"/>
          </a:p>
        </p:txBody>
      </p:sp>
      <p:pic>
        <p:nvPicPr>
          <p:cNvPr id="3074" name="Picture 2" descr="http://t0.gstatic.com/images?q=tbn:ANd9GcRBJ9BcoZDZ_VLsW0PsQ8He0Ix-U2i6uEB_BVPZEvnUtnQ8sjd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4214818"/>
            <a:ext cx="3000396" cy="2247402"/>
          </a:xfrm>
          <a:prstGeom prst="rect">
            <a:avLst/>
          </a:prstGeom>
          <a:noFill/>
        </p:spPr>
      </p:pic>
      <p:pic>
        <p:nvPicPr>
          <p:cNvPr id="4" name="Picture 2" descr="http://t0.gstatic.com/images?q=tbn:ANd9GcRBJ9BcoZDZ_VLsW0PsQ8He0Ix-U2i6uEB_BVPZEvnUtnQ8sjd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4214818"/>
            <a:ext cx="3000396" cy="2247402"/>
          </a:xfrm>
          <a:prstGeom prst="rect">
            <a:avLst/>
          </a:prstGeom>
          <a:noFill/>
        </p:spPr>
      </p:pic>
      <p:pic>
        <p:nvPicPr>
          <p:cNvPr id="5" name="Picture 2" descr="http://t0.gstatic.com/images?q=tbn:ANd9GcRBJ9BcoZDZ_VLsW0PsQ8He0Ix-U2i6uEB_BVPZEvnUtnQ8sjd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14818"/>
            <a:ext cx="3000396" cy="2247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1" dirty="0" smtClean="0"/>
              <a:t>Evaluación de oportunidades de negocios</a:t>
            </a:r>
            <a:endParaRPr lang="es-ES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357298"/>
            <a:ext cx="8186766" cy="4768865"/>
          </a:xfrm>
        </p:spPr>
        <p:txBody>
          <a:bodyPr>
            <a:noAutofit/>
          </a:bodyPr>
          <a:lstStyle/>
          <a:p>
            <a:pPr algn="just"/>
            <a:r>
              <a:rPr lang="es-ES" sz="2400" b="1" dirty="0" smtClean="0"/>
              <a:t>Vamos a utilizar una forma de calificar las oportunidades de negocio, para ello se identifican veinte  características de lo que sería un “negocio ideal” o “modelo”. </a:t>
            </a:r>
          </a:p>
          <a:p>
            <a:pPr algn="just"/>
            <a:endParaRPr lang="es-ES" sz="800" b="1" dirty="0" smtClean="0"/>
          </a:p>
          <a:p>
            <a:pPr algn="just"/>
            <a:r>
              <a:rPr lang="es-ES" sz="2400" b="1" dirty="0" smtClean="0"/>
              <a:t>Con una escala del 1 al 10, se </a:t>
            </a:r>
            <a:r>
              <a:rPr lang="es-ES" sz="2400" b="1" dirty="0" err="1" smtClean="0"/>
              <a:t>evalua</a:t>
            </a:r>
            <a:r>
              <a:rPr lang="es-ES" sz="2400" b="1" dirty="0" smtClean="0"/>
              <a:t> en qué medida una idea de negocio cumple o no con la característica señaladas de un negocio ideal o modelo. </a:t>
            </a:r>
          </a:p>
          <a:p>
            <a:pPr algn="just"/>
            <a:endParaRPr lang="es-ES" sz="800" b="1" dirty="0" smtClean="0"/>
          </a:p>
          <a:p>
            <a:pPr algn="just"/>
            <a:r>
              <a:rPr lang="es-ES" sz="2400" b="1" dirty="0" smtClean="0"/>
              <a:t>Se asignará un “10” que significa “De acuerdo”; por el contrario si la idea no cumple con la característica evaluada, entonces deberá asignar un “1” que significa “En desacuerdo”; se ha dejado una escala con valores intermedios para que la evaluación pueda ajustarse mejor a la realidad.</a:t>
            </a:r>
          </a:p>
          <a:p>
            <a:pPr algn="just"/>
            <a:endParaRPr lang="es-MX" sz="2400" dirty="0" smtClean="0"/>
          </a:p>
          <a:p>
            <a:endParaRPr lang="es-MX" sz="2400" dirty="0" smtClean="0"/>
          </a:p>
          <a:p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291"/>
            <a:ext cx="8229600" cy="2286016"/>
          </a:xfrm>
        </p:spPr>
        <p:txBody>
          <a:bodyPr/>
          <a:lstStyle/>
          <a:p>
            <a:pPr algn="ctr">
              <a:buNone/>
            </a:pPr>
            <a:r>
              <a:rPr lang="es-ES" sz="2000" b="1" dirty="0" smtClean="0"/>
              <a:t>A continuación se presenta el recuadro en el cual se debe efectuar la evaluación de la Idea</a:t>
            </a:r>
            <a:endParaRPr lang="es-MX" sz="2000" dirty="0" smtClean="0"/>
          </a:p>
          <a:p>
            <a:pPr algn="ctr">
              <a:buNone/>
            </a:pPr>
            <a:r>
              <a:rPr lang="es-ES" sz="1800" b="1" dirty="0" smtClean="0"/>
              <a:t>INSTRUCCIONES: LEER CON DETENIMIENTO CADA ASPECTO, RAZONAR LA RESPUESTA Y CIRCULAR LA VALORACIÓN QUE MEJOR SE AJUSTE A LA IDEA DE NEGOCIO QUE ESTÁ EVALUANDO</a:t>
            </a:r>
            <a:endParaRPr lang="es-MX" sz="1800" dirty="0" smtClean="0"/>
          </a:p>
          <a:p>
            <a:endParaRPr lang="es-MX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928802"/>
            <a:ext cx="6622684" cy="468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5838" y="1000125"/>
            <a:ext cx="717232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300" b="1" dirty="0" smtClean="0"/>
              <a:t>Paso 1: Por cada idea de negocio, </a:t>
            </a:r>
            <a:r>
              <a:rPr lang="es-MX" sz="3300" b="1" dirty="0" err="1" smtClean="0"/>
              <a:t>califiquela</a:t>
            </a:r>
            <a:r>
              <a:rPr lang="es-MX" sz="3300" b="1" dirty="0" smtClean="0"/>
              <a:t> contestando las 20 preguntas.</a:t>
            </a:r>
          </a:p>
          <a:p>
            <a:pPr marL="0" indent="0" algn="just">
              <a:buNone/>
            </a:pPr>
            <a:r>
              <a:rPr lang="es-MX" sz="3300" b="1" dirty="0" smtClean="0"/>
              <a:t>Paso 2: Sume los puntos respondidos en cada idea de negocio, y anote ese resultado como CALIFICACION de la idea.</a:t>
            </a:r>
          </a:p>
          <a:p>
            <a:r>
              <a:rPr lang="es-MX" dirty="0" smtClean="0"/>
              <a:t>Vea el siguiente ejemplo: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291"/>
            <a:ext cx="8229600" cy="2286016"/>
          </a:xfrm>
        </p:spPr>
        <p:txBody>
          <a:bodyPr/>
          <a:lstStyle/>
          <a:p>
            <a:r>
              <a:rPr lang="es-MX" dirty="0" smtClean="0"/>
              <a:t>Pensemos que la idea de negocios es la siguiente: Crear una AEROLINEA CAMPECHANA, calificaríamos </a:t>
            </a:r>
            <a:r>
              <a:rPr lang="es-MX" dirty="0" err="1" smtClean="0"/>
              <a:t>asi</a:t>
            </a:r>
            <a:r>
              <a:rPr lang="es-MX" dirty="0" smtClean="0"/>
              <a:t>:</a:t>
            </a:r>
            <a:endParaRPr lang="es-MX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928802"/>
            <a:ext cx="6622684" cy="468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Elipse"/>
          <p:cNvSpPr/>
          <p:nvPr/>
        </p:nvSpPr>
        <p:spPr>
          <a:xfrm>
            <a:off x="4283968" y="2348880"/>
            <a:ext cx="313226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Elipse"/>
          <p:cNvSpPr/>
          <p:nvPr/>
        </p:nvSpPr>
        <p:spPr>
          <a:xfrm>
            <a:off x="4283968" y="2733036"/>
            <a:ext cx="313226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Elipse"/>
          <p:cNvSpPr/>
          <p:nvPr/>
        </p:nvSpPr>
        <p:spPr>
          <a:xfrm>
            <a:off x="7524328" y="3127016"/>
            <a:ext cx="313226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Elipse"/>
          <p:cNvSpPr/>
          <p:nvPr/>
        </p:nvSpPr>
        <p:spPr>
          <a:xfrm>
            <a:off x="5724128" y="3717032"/>
            <a:ext cx="313226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4276247" y="4229472"/>
            <a:ext cx="313226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Elipse"/>
          <p:cNvSpPr/>
          <p:nvPr/>
        </p:nvSpPr>
        <p:spPr>
          <a:xfrm>
            <a:off x="4283968" y="4561892"/>
            <a:ext cx="313226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5004048" y="4971337"/>
            <a:ext cx="313226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Elipse"/>
          <p:cNvSpPr/>
          <p:nvPr/>
        </p:nvSpPr>
        <p:spPr>
          <a:xfrm>
            <a:off x="6444208" y="5380029"/>
            <a:ext cx="313226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Elipse"/>
          <p:cNvSpPr/>
          <p:nvPr/>
        </p:nvSpPr>
        <p:spPr>
          <a:xfrm>
            <a:off x="4611397" y="5805264"/>
            <a:ext cx="313226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Elipse"/>
          <p:cNvSpPr/>
          <p:nvPr/>
        </p:nvSpPr>
        <p:spPr>
          <a:xfrm>
            <a:off x="6444208" y="6228463"/>
            <a:ext cx="313226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254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5234" y="1484784"/>
            <a:ext cx="717232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Elipse"/>
          <p:cNvSpPr/>
          <p:nvPr/>
        </p:nvSpPr>
        <p:spPr>
          <a:xfrm>
            <a:off x="7452320" y="1484784"/>
            <a:ext cx="313226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Elipse"/>
          <p:cNvSpPr/>
          <p:nvPr/>
        </p:nvSpPr>
        <p:spPr>
          <a:xfrm>
            <a:off x="6228184" y="1997224"/>
            <a:ext cx="313226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Elipse"/>
          <p:cNvSpPr/>
          <p:nvPr/>
        </p:nvSpPr>
        <p:spPr>
          <a:xfrm>
            <a:off x="4298170" y="2329644"/>
            <a:ext cx="313226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Elipse"/>
          <p:cNvSpPr/>
          <p:nvPr/>
        </p:nvSpPr>
        <p:spPr>
          <a:xfrm>
            <a:off x="4281757" y="2852936"/>
            <a:ext cx="313226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Elipse"/>
          <p:cNvSpPr/>
          <p:nvPr/>
        </p:nvSpPr>
        <p:spPr>
          <a:xfrm>
            <a:off x="4281757" y="3212976"/>
            <a:ext cx="313226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5004048" y="3733639"/>
            <a:ext cx="313226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Elipse"/>
          <p:cNvSpPr/>
          <p:nvPr/>
        </p:nvSpPr>
        <p:spPr>
          <a:xfrm>
            <a:off x="4298170" y="4149080"/>
            <a:ext cx="313226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5469674" y="4581128"/>
            <a:ext cx="313226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Elipse"/>
          <p:cNvSpPr/>
          <p:nvPr/>
        </p:nvSpPr>
        <p:spPr>
          <a:xfrm>
            <a:off x="4298170" y="5013176"/>
            <a:ext cx="313226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Elipse"/>
          <p:cNvSpPr/>
          <p:nvPr/>
        </p:nvSpPr>
        <p:spPr>
          <a:xfrm>
            <a:off x="4254442" y="5517232"/>
            <a:ext cx="313226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CuadroTexto"/>
          <p:cNvSpPr txBox="1"/>
          <p:nvPr/>
        </p:nvSpPr>
        <p:spPr>
          <a:xfrm>
            <a:off x="4211960" y="5958634"/>
            <a:ext cx="388843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SUMA TOTAL:   66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8846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3067844"/>
          </a:xfrm>
        </p:spPr>
        <p:txBody>
          <a:bodyPr>
            <a:normAutofit lnSpcReduction="10000"/>
          </a:bodyPr>
          <a:lstStyle/>
          <a:p>
            <a:r>
              <a:rPr lang="es-MX" sz="2400" b="1" i="1" dirty="0" smtClean="0"/>
              <a:t>Interpretación del Puntaje Total </a:t>
            </a:r>
          </a:p>
          <a:p>
            <a:pPr algn="just"/>
            <a:r>
              <a:rPr lang="es-MX" sz="2400" i="1" dirty="0" smtClean="0"/>
              <a:t>200 puntos a 170 puntos = Tiene el perfil de una oportunidad de negocio. </a:t>
            </a:r>
          </a:p>
          <a:p>
            <a:pPr algn="just"/>
            <a:r>
              <a:rPr lang="es-MX" sz="2400" i="1" dirty="0" smtClean="0"/>
              <a:t>169 puntos a 140 puntos = Tiene potencial para ser oportunidad de negocio. </a:t>
            </a:r>
          </a:p>
          <a:p>
            <a:pPr algn="just"/>
            <a:r>
              <a:rPr lang="es-MX" sz="2400" i="1" dirty="0" smtClean="0"/>
              <a:t>139 puntos a 100 puntos = Falta claridad para ser oportunidad de negocio. </a:t>
            </a:r>
          </a:p>
          <a:p>
            <a:pPr algn="just"/>
            <a:r>
              <a:rPr lang="es-MX" sz="2400" i="1" dirty="0" smtClean="0"/>
              <a:t>99 puntos a 0 puntos = Deseche la idea. </a:t>
            </a:r>
          </a:p>
        </p:txBody>
      </p:sp>
      <p:pic>
        <p:nvPicPr>
          <p:cNvPr id="19458" name="Picture 2" descr="http://4.bp.blogspot.com/_X9YUUQUco3U/TF-wPJQilnI/AAAAAAAAAOM/rHn4tOSGz18/s400/exam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571876"/>
            <a:ext cx="2571768" cy="3217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321</Words>
  <Application>Microsoft Office PowerPoint</Application>
  <PresentationFormat>Presentación en pantalla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1_Tema de Office</vt:lpstr>
      <vt:lpstr>Evaluación de la Oportunidad de Negocio</vt:lpstr>
      <vt:lpstr>Presentación de PowerPoint</vt:lpstr>
      <vt:lpstr>Evaluación de oportunidades de negocios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http://www.centor.mx.gd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de la Oportunidad de Negocio</dc:title>
  <dc:creator>Centor</dc:creator>
  <cp:lastModifiedBy>fidel alcocer</cp:lastModifiedBy>
  <cp:revision>14</cp:revision>
  <dcterms:created xsi:type="dcterms:W3CDTF">2012-09-03T19:42:06Z</dcterms:created>
  <dcterms:modified xsi:type="dcterms:W3CDTF">2017-02-02T19:32:41Z</dcterms:modified>
</cp:coreProperties>
</file>