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82" r:id="rId2"/>
    <p:sldId id="283" r:id="rId3"/>
    <p:sldId id="284" r:id="rId4"/>
    <p:sldId id="286" r:id="rId5"/>
    <p:sldId id="287" r:id="rId6"/>
    <p:sldId id="285" r:id="rId7"/>
    <p:sldId id="288" r:id="rId8"/>
    <p:sldId id="289" r:id="rId9"/>
    <p:sldId id="290" r:id="rId10"/>
    <p:sldId id="291" r:id="rId11"/>
    <p:sldId id="292" r:id="rId12"/>
    <p:sldId id="271" r:id="rId13"/>
    <p:sldId id="279" r:id="rId14"/>
    <p:sldId id="272" r:id="rId15"/>
    <p:sldId id="280" r:id="rId16"/>
    <p:sldId id="281" r:id="rId17"/>
    <p:sldId id="293" r:id="rId18"/>
    <p:sldId id="294" r:id="rId19"/>
    <p:sldId id="296"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20"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1" d="100"/>
          <a:sy n="71" d="100"/>
        </p:scale>
        <p:origin x="-2880"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png"/><Relationship Id="rId6" Type="http://schemas.openxmlformats.org/officeDocument/2006/relationships/image" Target="../media/image7.gif"/><Relationship Id="rId5" Type="http://schemas.openxmlformats.org/officeDocument/2006/relationships/image" Target="../media/image6.wmf"/><Relationship Id="rId4" Type="http://schemas.openxmlformats.org/officeDocument/2006/relationships/image" Target="../media/image5.wmf"/></Relationships>
</file>

<file path=ppt/diagrams/_rels/data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png"/><Relationship Id="rId6" Type="http://schemas.openxmlformats.org/officeDocument/2006/relationships/image" Target="../media/image7.gif"/><Relationship Id="rId5" Type="http://schemas.openxmlformats.org/officeDocument/2006/relationships/image" Target="../media/image6.wmf"/><Relationship Id="rId4" Type="http://schemas.openxmlformats.org/officeDocument/2006/relationships/image" Target="../media/image5.wmf"/></Relationships>
</file>

<file path=ppt/diagrams/_rels/data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png"/><Relationship Id="rId6" Type="http://schemas.openxmlformats.org/officeDocument/2006/relationships/image" Target="../media/image7.gif"/><Relationship Id="rId5" Type="http://schemas.openxmlformats.org/officeDocument/2006/relationships/image" Target="../media/image6.wmf"/><Relationship Id="rId4" Type="http://schemas.openxmlformats.org/officeDocument/2006/relationships/image" Target="../media/image5.wmf"/></Relationships>
</file>

<file path=ppt/diagrams/_rels/data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png"/><Relationship Id="rId6" Type="http://schemas.openxmlformats.org/officeDocument/2006/relationships/image" Target="../media/image7.gif"/><Relationship Id="rId5" Type="http://schemas.openxmlformats.org/officeDocument/2006/relationships/image" Target="../media/image6.wmf"/><Relationship Id="rId4" Type="http://schemas.openxmlformats.org/officeDocument/2006/relationships/image" Target="../media/image5.wm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8F724C-A28D-402A-9D85-C27737BFD634}" type="doc">
      <dgm:prSet loTypeId="urn:microsoft.com/office/officeart/2005/8/layout/hList7#1" loCatId="process" qsTypeId="urn:microsoft.com/office/officeart/2005/8/quickstyle/simple1" qsCatId="simple" csTypeId="urn:microsoft.com/office/officeart/2005/8/colors/accent1_2" csCatId="accent1" phldr="1"/>
      <dgm:spPr/>
    </dgm:pt>
    <dgm:pt modelId="{E8A0CE76-46E9-43E3-B0DD-C25486F0904A}">
      <dgm:prSet phldrT="[Texto]"/>
      <dgm:spPr/>
      <dgm:t>
        <a:bodyPr/>
        <a:lstStyle/>
        <a:p>
          <a:r>
            <a:rPr lang="es-MX" dirty="0" smtClean="0"/>
            <a:t>¿Porque emprender?</a:t>
          </a:r>
        </a:p>
        <a:p>
          <a:r>
            <a:rPr lang="es-MX" dirty="0" smtClean="0"/>
            <a:t>¿Por qué crear mi empresa?</a:t>
          </a:r>
          <a:br>
            <a:rPr lang="es-MX" dirty="0" smtClean="0"/>
          </a:br>
          <a:endParaRPr lang="es-MX" dirty="0" smtClean="0"/>
        </a:p>
        <a:p>
          <a:endParaRPr lang="es-MX" dirty="0" smtClean="0"/>
        </a:p>
        <a:p>
          <a:r>
            <a:rPr lang="es-MX" dirty="0" smtClean="0"/>
            <a:t>2 sesiones</a:t>
          </a:r>
          <a:endParaRPr lang="es-MX" dirty="0"/>
        </a:p>
      </dgm:t>
    </dgm:pt>
    <dgm:pt modelId="{B0FFCFD7-0A23-4CAE-856D-F1BB885DCF4C}" type="parTrans" cxnId="{AA6F0D43-DCA7-42E7-9489-7860A2A5DDAD}">
      <dgm:prSet/>
      <dgm:spPr/>
      <dgm:t>
        <a:bodyPr/>
        <a:lstStyle/>
        <a:p>
          <a:endParaRPr lang="es-MX"/>
        </a:p>
      </dgm:t>
    </dgm:pt>
    <dgm:pt modelId="{053E02D9-4E6B-47CF-8AFE-42499F55266E}" type="sibTrans" cxnId="{AA6F0D43-DCA7-42E7-9489-7860A2A5DDAD}">
      <dgm:prSet/>
      <dgm:spPr/>
      <dgm:t>
        <a:bodyPr/>
        <a:lstStyle/>
        <a:p>
          <a:endParaRPr lang="es-MX"/>
        </a:p>
      </dgm:t>
    </dgm:pt>
    <dgm:pt modelId="{024C6896-47E0-45DF-BC90-5D5F16AC8D4A}">
      <dgm:prSet phldrT="[Texto]"/>
      <dgm:spPr/>
      <dgm:t>
        <a:bodyPr/>
        <a:lstStyle/>
        <a:p>
          <a:r>
            <a:rPr lang="es-MX" dirty="0" smtClean="0"/>
            <a:t>Nociones Practicas de las formas de empresas</a:t>
          </a:r>
          <a:br>
            <a:rPr lang="es-MX" dirty="0" smtClean="0"/>
          </a:br>
          <a:endParaRPr lang="es-MX" dirty="0" smtClean="0"/>
        </a:p>
        <a:p>
          <a:endParaRPr lang="es-MX" dirty="0" smtClean="0"/>
        </a:p>
        <a:p>
          <a:r>
            <a:rPr lang="es-MX" dirty="0" smtClean="0"/>
            <a:t>2 sesiones</a:t>
          </a:r>
          <a:endParaRPr lang="es-MX" dirty="0"/>
        </a:p>
      </dgm:t>
    </dgm:pt>
    <dgm:pt modelId="{78FC97AC-C165-4DE7-B053-5DB486D10E60}" type="parTrans" cxnId="{987B3A24-FDF3-44C3-8029-52749F3EF66D}">
      <dgm:prSet/>
      <dgm:spPr/>
      <dgm:t>
        <a:bodyPr/>
        <a:lstStyle/>
        <a:p>
          <a:endParaRPr lang="es-MX"/>
        </a:p>
      </dgm:t>
    </dgm:pt>
    <dgm:pt modelId="{0C0D9792-556D-4D35-9E06-298476974438}" type="sibTrans" cxnId="{987B3A24-FDF3-44C3-8029-52749F3EF66D}">
      <dgm:prSet/>
      <dgm:spPr/>
      <dgm:t>
        <a:bodyPr/>
        <a:lstStyle/>
        <a:p>
          <a:endParaRPr lang="es-MX"/>
        </a:p>
      </dgm:t>
    </dgm:pt>
    <dgm:pt modelId="{F1C1F6A9-6ED7-48D2-B53A-72E7406736FC}">
      <dgm:prSet phldrT="[Texto]"/>
      <dgm:spPr/>
      <dgm:t>
        <a:bodyPr/>
        <a:lstStyle/>
        <a:p>
          <a:r>
            <a:rPr lang="es-MX" dirty="0" smtClean="0"/>
            <a:t>Identificación y evaluación de  </a:t>
          </a:r>
          <a:r>
            <a:rPr lang="es-MX" dirty="0"/>
            <a:t>ideas de </a:t>
          </a:r>
          <a:r>
            <a:rPr lang="es-MX" dirty="0" smtClean="0"/>
            <a:t>negocios</a:t>
          </a:r>
          <a:br>
            <a:rPr lang="es-MX" dirty="0" smtClean="0"/>
          </a:br>
          <a:endParaRPr lang="es-MX" dirty="0" smtClean="0"/>
        </a:p>
        <a:p>
          <a:endParaRPr lang="es-MX" dirty="0" smtClean="0"/>
        </a:p>
        <a:p>
          <a:r>
            <a:rPr lang="es-MX" dirty="0" smtClean="0"/>
            <a:t>4 sesiones</a:t>
          </a:r>
          <a:endParaRPr lang="es-MX" dirty="0"/>
        </a:p>
      </dgm:t>
    </dgm:pt>
    <dgm:pt modelId="{E09473E8-BC86-4B8E-88AC-275849E0DB29}" type="parTrans" cxnId="{EA2ABAB3-239F-413B-A38B-4E6C929703CA}">
      <dgm:prSet/>
      <dgm:spPr/>
      <dgm:t>
        <a:bodyPr/>
        <a:lstStyle/>
        <a:p>
          <a:endParaRPr lang="es-MX"/>
        </a:p>
      </dgm:t>
    </dgm:pt>
    <dgm:pt modelId="{AD0089D2-464A-4D63-AADA-86F406F9BB2C}" type="sibTrans" cxnId="{EA2ABAB3-239F-413B-A38B-4E6C929703CA}">
      <dgm:prSet/>
      <dgm:spPr/>
      <dgm:t>
        <a:bodyPr/>
        <a:lstStyle/>
        <a:p>
          <a:endParaRPr lang="es-MX"/>
        </a:p>
      </dgm:t>
    </dgm:pt>
    <dgm:pt modelId="{CE289B03-4978-4671-AFEB-5DB6E18A7B4C}">
      <dgm:prSet/>
      <dgm:spPr/>
      <dgm:t>
        <a:bodyPr/>
        <a:lstStyle/>
        <a:p>
          <a:r>
            <a:rPr lang="es-MX" dirty="0" smtClean="0"/>
            <a:t>Definición de la idea, el mercado y la mercadotecnia</a:t>
          </a:r>
          <a:br>
            <a:rPr lang="es-MX" dirty="0" smtClean="0"/>
          </a:br>
          <a:endParaRPr lang="es-MX" dirty="0" smtClean="0"/>
        </a:p>
        <a:p>
          <a:endParaRPr lang="es-MX" dirty="0" smtClean="0"/>
        </a:p>
        <a:p>
          <a:r>
            <a:rPr lang="es-MX" dirty="0" smtClean="0"/>
            <a:t>4 sesiones</a:t>
          </a:r>
          <a:endParaRPr lang="es-MX" dirty="0"/>
        </a:p>
      </dgm:t>
    </dgm:pt>
    <dgm:pt modelId="{AAD06770-144F-4CE6-BB75-19DDA722257F}" type="parTrans" cxnId="{6025394C-C9E0-474A-AADF-72F693E9359C}">
      <dgm:prSet/>
      <dgm:spPr/>
      <dgm:t>
        <a:bodyPr/>
        <a:lstStyle/>
        <a:p>
          <a:endParaRPr lang="es-MX"/>
        </a:p>
      </dgm:t>
    </dgm:pt>
    <dgm:pt modelId="{9AB5192A-BB66-456A-ADFB-8B4D905A9BC7}" type="sibTrans" cxnId="{6025394C-C9E0-474A-AADF-72F693E9359C}">
      <dgm:prSet/>
      <dgm:spPr/>
      <dgm:t>
        <a:bodyPr/>
        <a:lstStyle/>
        <a:p>
          <a:endParaRPr lang="es-MX"/>
        </a:p>
      </dgm:t>
    </dgm:pt>
    <dgm:pt modelId="{C1AE0A98-CBF1-4143-9CD4-59CD0E5BAA1A}">
      <dgm:prSet/>
      <dgm:spPr/>
      <dgm:t>
        <a:bodyPr/>
        <a:lstStyle/>
        <a:p>
          <a:r>
            <a:rPr lang="es-MX" dirty="0" smtClean="0"/>
            <a:t>Desarrollo del </a:t>
          </a:r>
          <a:r>
            <a:rPr lang="es-MX" dirty="0" err="1" smtClean="0"/>
            <a:t>know</a:t>
          </a:r>
          <a:r>
            <a:rPr lang="es-MX" dirty="0" smtClean="0"/>
            <a:t> </a:t>
          </a:r>
          <a:r>
            <a:rPr lang="es-MX" dirty="0" err="1" smtClean="0"/>
            <a:t>How</a:t>
          </a:r>
          <a:r>
            <a:rPr lang="es-MX" dirty="0" smtClean="0"/>
            <a:t> del negocio (plan de Negocios)</a:t>
          </a:r>
          <a:br>
            <a:rPr lang="es-MX" dirty="0" smtClean="0"/>
          </a:br>
          <a:endParaRPr lang="es-MX" dirty="0" smtClean="0"/>
        </a:p>
        <a:p>
          <a:endParaRPr lang="es-MX" dirty="0" smtClean="0"/>
        </a:p>
        <a:p>
          <a:r>
            <a:rPr lang="es-MX" dirty="0" smtClean="0"/>
            <a:t>8 sesiones</a:t>
          </a:r>
          <a:endParaRPr lang="es-MX" dirty="0"/>
        </a:p>
      </dgm:t>
    </dgm:pt>
    <dgm:pt modelId="{217A9FE3-DB95-4D0B-91A2-76F7665EFF4C}" type="parTrans" cxnId="{1AF43917-6ABB-4B4F-90B9-CAE09CA7BAE4}">
      <dgm:prSet/>
      <dgm:spPr/>
      <dgm:t>
        <a:bodyPr/>
        <a:lstStyle/>
        <a:p>
          <a:endParaRPr lang="es-MX"/>
        </a:p>
      </dgm:t>
    </dgm:pt>
    <dgm:pt modelId="{97820DC0-9288-4AB4-866F-7D2B3AB1787B}" type="sibTrans" cxnId="{1AF43917-6ABB-4B4F-90B9-CAE09CA7BAE4}">
      <dgm:prSet/>
      <dgm:spPr/>
      <dgm:t>
        <a:bodyPr/>
        <a:lstStyle/>
        <a:p>
          <a:endParaRPr lang="es-MX"/>
        </a:p>
      </dgm:t>
    </dgm:pt>
    <dgm:pt modelId="{4C4F5370-11A0-4751-8BCB-F256669F494C}">
      <dgm:prSet/>
      <dgm:spPr/>
      <dgm:t>
        <a:bodyPr/>
        <a:lstStyle/>
        <a:p>
          <a:r>
            <a:rPr lang="es-MX" dirty="0" smtClean="0"/>
            <a:t>Proyecto Financiero, Financiamiento, </a:t>
          </a:r>
          <a:r>
            <a:rPr lang="es-MX" dirty="0" err="1" smtClean="0"/>
            <a:t>Evaluacion</a:t>
          </a:r>
          <a:r>
            <a:rPr lang="es-MX" dirty="0" smtClean="0"/>
            <a:t> de la rentabilidad</a:t>
          </a:r>
        </a:p>
        <a:p>
          <a:endParaRPr lang="es-MX" dirty="0" smtClean="0"/>
        </a:p>
        <a:p>
          <a:r>
            <a:rPr lang="es-MX" dirty="0" smtClean="0"/>
            <a:t>6 sesiones</a:t>
          </a:r>
          <a:endParaRPr lang="es-MX" dirty="0"/>
        </a:p>
      </dgm:t>
    </dgm:pt>
    <dgm:pt modelId="{279A4584-F769-4D5D-841A-030E22C5EA9F}" type="parTrans" cxnId="{DD388826-D52D-45D9-98B8-EFB4F59FF27A}">
      <dgm:prSet/>
      <dgm:spPr/>
      <dgm:t>
        <a:bodyPr/>
        <a:lstStyle/>
        <a:p>
          <a:endParaRPr lang="es-MX"/>
        </a:p>
      </dgm:t>
    </dgm:pt>
    <dgm:pt modelId="{82153078-1101-42D9-B8C8-E3D38FC3F95F}" type="sibTrans" cxnId="{DD388826-D52D-45D9-98B8-EFB4F59FF27A}">
      <dgm:prSet/>
      <dgm:spPr/>
      <dgm:t>
        <a:bodyPr/>
        <a:lstStyle/>
        <a:p>
          <a:endParaRPr lang="es-MX"/>
        </a:p>
      </dgm:t>
    </dgm:pt>
    <dgm:pt modelId="{B2C32459-9F2A-4FA4-A5C8-743DFDC82063}">
      <dgm:prSet/>
      <dgm:spPr/>
      <dgm:t>
        <a:bodyPr/>
        <a:lstStyle/>
        <a:p>
          <a:r>
            <a:rPr lang="es-MX" dirty="0" err="1" smtClean="0"/>
            <a:t>Presentacion</a:t>
          </a:r>
          <a:r>
            <a:rPr lang="es-MX" dirty="0" smtClean="0"/>
            <a:t> </a:t>
          </a:r>
          <a:br>
            <a:rPr lang="es-MX" dirty="0" smtClean="0"/>
          </a:br>
          <a:r>
            <a:rPr lang="es-MX" dirty="0" smtClean="0"/>
            <a:t>y</a:t>
          </a:r>
          <a:br>
            <a:rPr lang="es-MX" dirty="0" smtClean="0"/>
          </a:br>
          <a:r>
            <a:rPr lang="es-MX" dirty="0" smtClean="0"/>
            <a:t>Evaluación </a:t>
          </a:r>
          <a:r>
            <a:rPr lang="es-MX" dirty="0"/>
            <a:t>del </a:t>
          </a:r>
          <a:r>
            <a:rPr lang="es-MX" dirty="0" smtClean="0"/>
            <a:t>proyecto</a:t>
          </a:r>
          <a:br>
            <a:rPr lang="es-MX" dirty="0" smtClean="0"/>
          </a:br>
          <a:endParaRPr lang="es-MX" dirty="0" smtClean="0"/>
        </a:p>
        <a:p>
          <a:endParaRPr lang="es-MX" dirty="0" smtClean="0"/>
        </a:p>
        <a:p>
          <a:r>
            <a:rPr lang="es-MX" dirty="0" smtClean="0"/>
            <a:t>4 sesiones</a:t>
          </a:r>
          <a:endParaRPr lang="es-MX" dirty="0"/>
        </a:p>
      </dgm:t>
    </dgm:pt>
    <dgm:pt modelId="{E51A6D8A-B1D0-4E84-B055-723CE0B3E420}" type="parTrans" cxnId="{BD368187-CBDD-4011-BAE4-19C76ABE96FF}">
      <dgm:prSet/>
      <dgm:spPr/>
      <dgm:t>
        <a:bodyPr/>
        <a:lstStyle/>
        <a:p>
          <a:endParaRPr lang="es-MX"/>
        </a:p>
      </dgm:t>
    </dgm:pt>
    <dgm:pt modelId="{DA8DA499-E0EC-4880-AEB4-1E44E6E4E746}" type="sibTrans" cxnId="{BD368187-CBDD-4011-BAE4-19C76ABE96FF}">
      <dgm:prSet/>
      <dgm:spPr/>
      <dgm:t>
        <a:bodyPr/>
        <a:lstStyle/>
        <a:p>
          <a:endParaRPr lang="es-MX"/>
        </a:p>
      </dgm:t>
    </dgm:pt>
    <dgm:pt modelId="{6D148D39-9CD5-4417-97DB-72150A4C3909}" type="pres">
      <dgm:prSet presAssocID="{3A8F724C-A28D-402A-9D85-C27737BFD634}" presName="Name0" presStyleCnt="0">
        <dgm:presLayoutVars>
          <dgm:dir/>
          <dgm:resizeHandles val="exact"/>
        </dgm:presLayoutVars>
      </dgm:prSet>
      <dgm:spPr/>
    </dgm:pt>
    <dgm:pt modelId="{A3D25602-75B0-4014-B105-7CE0F3A0B541}" type="pres">
      <dgm:prSet presAssocID="{3A8F724C-A28D-402A-9D85-C27737BFD634}" presName="fgShape" presStyleLbl="fgShp" presStyleIdx="0" presStyleCnt="1"/>
      <dgm:spPr>
        <a:prstGeom prst="rightArrow">
          <a:avLst/>
        </a:prstGeom>
      </dgm:spPr>
    </dgm:pt>
    <dgm:pt modelId="{F5872BC6-FDD8-4E2E-866A-8D232D871B15}" type="pres">
      <dgm:prSet presAssocID="{3A8F724C-A28D-402A-9D85-C27737BFD634}" presName="linComp" presStyleCnt="0"/>
      <dgm:spPr/>
    </dgm:pt>
    <dgm:pt modelId="{AAA7F662-409E-4B32-B0BB-8727B470BDB2}" type="pres">
      <dgm:prSet presAssocID="{E8A0CE76-46E9-43E3-B0DD-C25486F0904A}" presName="compNode" presStyleCnt="0"/>
      <dgm:spPr/>
    </dgm:pt>
    <dgm:pt modelId="{5B5CAB90-CC79-4380-97A3-0D911EBA76B8}" type="pres">
      <dgm:prSet presAssocID="{E8A0CE76-46E9-43E3-B0DD-C25486F0904A}" presName="bkgdShape" presStyleLbl="node1" presStyleIdx="0" presStyleCnt="7"/>
      <dgm:spPr/>
      <dgm:t>
        <a:bodyPr/>
        <a:lstStyle/>
        <a:p>
          <a:endParaRPr lang="es-MX"/>
        </a:p>
      </dgm:t>
    </dgm:pt>
    <dgm:pt modelId="{778EAA70-2130-46CC-9BDD-DE159E80B6C3}" type="pres">
      <dgm:prSet presAssocID="{E8A0CE76-46E9-43E3-B0DD-C25486F0904A}" presName="nodeTx" presStyleLbl="node1" presStyleIdx="0" presStyleCnt="7">
        <dgm:presLayoutVars>
          <dgm:bulletEnabled val="1"/>
        </dgm:presLayoutVars>
      </dgm:prSet>
      <dgm:spPr/>
      <dgm:t>
        <a:bodyPr/>
        <a:lstStyle/>
        <a:p>
          <a:endParaRPr lang="es-MX"/>
        </a:p>
      </dgm:t>
    </dgm:pt>
    <dgm:pt modelId="{88680D91-EEE6-4BE1-B5E8-540BE4D99431}" type="pres">
      <dgm:prSet presAssocID="{E8A0CE76-46E9-43E3-B0DD-C25486F0904A}" presName="invisiNode" presStyleLbl="node1" presStyleIdx="0" presStyleCnt="7"/>
      <dgm:spPr/>
    </dgm:pt>
    <dgm:pt modelId="{7C1B23D4-C35C-4515-9A83-1904626A9B12}" type="pres">
      <dgm:prSet presAssocID="{E8A0CE76-46E9-43E3-B0DD-C25486F0904A}" presName="imagNode" presStyleLbl="fgImgPlace1" presStyleIdx="0" presStyleCnt="7"/>
      <dgm:spPr>
        <a:blipFill rotWithShape="0">
          <a:blip xmlns:r="http://schemas.openxmlformats.org/officeDocument/2006/relationships" r:embed="rId1"/>
          <a:stretch>
            <a:fillRect/>
          </a:stretch>
        </a:blipFill>
      </dgm:spPr>
      <dgm:t>
        <a:bodyPr/>
        <a:lstStyle/>
        <a:p>
          <a:endParaRPr lang="es-MX"/>
        </a:p>
      </dgm:t>
    </dgm:pt>
    <dgm:pt modelId="{5A7E262C-4CB0-40B1-9CBD-40C8092F2790}" type="pres">
      <dgm:prSet presAssocID="{053E02D9-4E6B-47CF-8AFE-42499F55266E}" presName="sibTrans" presStyleLbl="sibTrans2D1" presStyleIdx="0" presStyleCnt="0"/>
      <dgm:spPr/>
      <dgm:t>
        <a:bodyPr/>
        <a:lstStyle/>
        <a:p>
          <a:endParaRPr lang="es-MX"/>
        </a:p>
      </dgm:t>
    </dgm:pt>
    <dgm:pt modelId="{2B8EC1EF-6408-4F01-82B4-6AA79654D579}" type="pres">
      <dgm:prSet presAssocID="{024C6896-47E0-45DF-BC90-5D5F16AC8D4A}" presName="compNode" presStyleCnt="0"/>
      <dgm:spPr/>
    </dgm:pt>
    <dgm:pt modelId="{119A8EE4-E283-45D5-A519-57497D8883BC}" type="pres">
      <dgm:prSet presAssocID="{024C6896-47E0-45DF-BC90-5D5F16AC8D4A}" presName="bkgdShape" presStyleLbl="node1" presStyleIdx="1" presStyleCnt="7"/>
      <dgm:spPr/>
      <dgm:t>
        <a:bodyPr/>
        <a:lstStyle/>
        <a:p>
          <a:endParaRPr lang="es-MX"/>
        </a:p>
      </dgm:t>
    </dgm:pt>
    <dgm:pt modelId="{C6638787-BCF4-422D-AC92-8DFAE9E56095}" type="pres">
      <dgm:prSet presAssocID="{024C6896-47E0-45DF-BC90-5D5F16AC8D4A}" presName="nodeTx" presStyleLbl="node1" presStyleIdx="1" presStyleCnt="7">
        <dgm:presLayoutVars>
          <dgm:bulletEnabled val="1"/>
        </dgm:presLayoutVars>
      </dgm:prSet>
      <dgm:spPr/>
      <dgm:t>
        <a:bodyPr/>
        <a:lstStyle/>
        <a:p>
          <a:endParaRPr lang="es-MX"/>
        </a:p>
      </dgm:t>
    </dgm:pt>
    <dgm:pt modelId="{FF2D2920-CE7D-4215-99ED-B59249C90B1B}" type="pres">
      <dgm:prSet presAssocID="{024C6896-47E0-45DF-BC90-5D5F16AC8D4A}" presName="invisiNode" presStyleLbl="node1" presStyleIdx="1" presStyleCnt="7"/>
      <dgm:spPr/>
    </dgm:pt>
    <dgm:pt modelId="{B49FB943-C2A5-4D5C-A992-4346169ECC3F}" type="pres">
      <dgm:prSet presAssocID="{024C6896-47E0-45DF-BC90-5D5F16AC8D4A}" presName="imagNode" presStyleLbl="fgImgPlace1" presStyleIdx="1" presStyleCnt="7"/>
      <dgm:spPr>
        <a:blipFill rotWithShape="0">
          <a:blip xmlns:r="http://schemas.openxmlformats.org/officeDocument/2006/relationships" r:embed="rId2"/>
          <a:stretch>
            <a:fillRect/>
          </a:stretch>
        </a:blipFill>
      </dgm:spPr>
    </dgm:pt>
    <dgm:pt modelId="{1769872F-9798-4F62-8121-845DC4FC473C}" type="pres">
      <dgm:prSet presAssocID="{0C0D9792-556D-4D35-9E06-298476974438}" presName="sibTrans" presStyleLbl="sibTrans2D1" presStyleIdx="0" presStyleCnt="0"/>
      <dgm:spPr/>
      <dgm:t>
        <a:bodyPr/>
        <a:lstStyle/>
        <a:p>
          <a:endParaRPr lang="es-MX"/>
        </a:p>
      </dgm:t>
    </dgm:pt>
    <dgm:pt modelId="{BE411FF3-0EB2-4522-BA56-0F7076BD35D9}" type="pres">
      <dgm:prSet presAssocID="{F1C1F6A9-6ED7-48D2-B53A-72E7406736FC}" presName="compNode" presStyleCnt="0"/>
      <dgm:spPr/>
    </dgm:pt>
    <dgm:pt modelId="{987D395C-9256-4358-B8CA-5635383419E3}" type="pres">
      <dgm:prSet presAssocID="{F1C1F6A9-6ED7-48D2-B53A-72E7406736FC}" presName="bkgdShape" presStyleLbl="node1" presStyleIdx="2" presStyleCnt="7"/>
      <dgm:spPr/>
      <dgm:t>
        <a:bodyPr/>
        <a:lstStyle/>
        <a:p>
          <a:endParaRPr lang="es-MX"/>
        </a:p>
      </dgm:t>
    </dgm:pt>
    <dgm:pt modelId="{86DF24C6-4918-441A-9961-50C901739B2B}" type="pres">
      <dgm:prSet presAssocID="{F1C1F6A9-6ED7-48D2-B53A-72E7406736FC}" presName="nodeTx" presStyleLbl="node1" presStyleIdx="2" presStyleCnt="7">
        <dgm:presLayoutVars>
          <dgm:bulletEnabled val="1"/>
        </dgm:presLayoutVars>
      </dgm:prSet>
      <dgm:spPr/>
      <dgm:t>
        <a:bodyPr/>
        <a:lstStyle/>
        <a:p>
          <a:endParaRPr lang="es-MX"/>
        </a:p>
      </dgm:t>
    </dgm:pt>
    <dgm:pt modelId="{69872FF5-C817-4B57-8ACA-7D3AED09970A}" type="pres">
      <dgm:prSet presAssocID="{F1C1F6A9-6ED7-48D2-B53A-72E7406736FC}" presName="invisiNode" presStyleLbl="node1" presStyleIdx="2" presStyleCnt="7"/>
      <dgm:spPr/>
    </dgm:pt>
    <dgm:pt modelId="{46EE71DB-3D62-4BBA-9F71-197C5171A0A4}" type="pres">
      <dgm:prSet presAssocID="{F1C1F6A9-6ED7-48D2-B53A-72E7406736FC}" presName="imagNode" presStyleLbl="fgImgPlace1" presStyleIdx="2" presStyleCnt="7"/>
      <dgm:spPr>
        <a:blipFill rotWithShape="0">
          <a:blip xmlns:r="http://schemas.openxmlformats.org/officeDocument/2006/relationships" r:embed="rId3"/>
          <a:stretch>
            <a:fillRect/>
          </a:stretch>
        </a:blipFill>
      </dgm:spPr>
    </dgm:pt>
    <dgm:pt modelId="{9F549024-11E8-404B-98BF-346B42467B16}" type="pres">
      <dgm:prSet presAssocID="{AD0089D2-464A-4D63-AADA-86F406F9BB2C}" presName="sibTrans" presStyleLbl="sibTrans2D1" presStyleIdx="0" presStyleCnt="0"/>
      <dgm:spPr/>
      <dgm:t>
        <a:bodyPr/>
        <a:lstStyle/>
        <a:p>
          <a:endParaRPr lang="es-MX"/>
        </a:p>
      </dgm:t>
    </dgm:pt>
    <dgm:pt modelId="{9E9CC392-B5C0-4B4F-800A-AFFBF079F6C7}" type="pres">
      <dgm:prSet presAssocID="{CE289B03-4978-4671-AFEB-5DB6E18A7B4C}" presName="compNode" presStyleCnt="0"/>
      <dgm:spPr/>
    </dgm:pt>
    <dgm:pt modelId="{7E20DF88-453E-4C56-9D69-839D57BEA4A3}" type="pres">
      <dgm:prSet presAssocID="{CE289B03-4978-4671-AFEB-5DB6E18A7B4C}" presName="bkgdShape" presStyleLbl="node1" presStyleIdx="3" presStyleCnt="7"/>
      <dgm:spPr/>
      <dgm:t>
        <a:bodyPr/>
        <a:lstStyle/>
        <a:p>
          <a:endParaRPr lang="es-MX"/>
        </a:p>
      </dgm:t>
    </dgm:pt>
    <dgm:pt modelId="{4769E415-DE56-4AB8-A2EB-77BF6E86E1FB}" type="pres">
      <dgm:prSet presAssocID="{CE289B03-4978-4671-AFEB-5DB6E18A7B4C}" presName="nodeTx" presStyleLbl="node1" presStyleIdx="3" presStyleCnt="7">
        <dgm:presLayoutVars>
          <dgm:bulletEnabled val="1"/>
        </dgm:presLayoutVars>
      </dgm:prSet>
      <dgm:spPr/>
      <dgm:t>
        <a:bodyPr/>
        <a:lstStyle/>
        <a:p>
          <a:endParaRPr lang="es-MX"/>
        </a:p>
      </dgm:t>
    </dgm:pt>
    <dgm:pt modelId="{EA786A5A-43A3-4DEB-AD2B-AB17D57353E2}" type="pres">
      <dgm:prSet presAssocID="{CE289B03-4978-4671-AFEB-5DB6E18A7B4C}" presName="invisiNode" presStyleLbl="node1" presStyleIdx="3" presStyleCnt="7"/>
      <dgm:spPr/>
    </dgm:pt>
    <dgm:pt modelId="{462AD111-0440-4EC0-80AD-618336ED14B4}" type="pres">
      <dgm:prSet presAssocID="{CE289B03-4978-4671-AFEB-5DB6E18A7B4C}" presName="imagNode" presStyleLbl="fgImgPlace1" presStyleIdx="3" presStyleCnt="7"/>
      <dgm:spPr>
        <a:blipFill rotWithShape="0">
          <a:blip xmlns:r="http://schemas.openxmlformats.org/officeDocument/2006/relationships" r:embed="rId4"/>
          <a:stretch>
            <a:fillRect/>
          </a:stretch>
        </a:blipFill>
      </dgm:spPr>
    </dgm:pt>
    <dgm:pt modelId="{A456F40B-79F7-4506-9BB7-58953A6FEEC7}" type="pres">
      <dgm:prSet presAssocID="{9AB5192A-BB66-456A-ADFB-8B4D905A9BC7}" presName="sibTrans" presStyleLbl="sibTrans2D1" presStyleIdx="0" presStyleCnt="0"/>
      <dgm:spPr/>
      <dgm:t>
        <a:bodyPr/>
        <a:lstStyle/>
        <a:p>
          <a:endParaRPr lang="es-MX"/>
        </a:p>
      </dgm:t>
    </dgm:pt>
    <dgm:pt modelId="{ED877E20-1F91-413F-A5FE-00CE24838B6B}" type="pres">
      <dgm:prSet presAssocID="{C1AE0A98-CBF1-4143-9CD4-59CD0E5BAA1A}" presName="compNode" presStyleCnt="0"/>
      <dgm:spPr/>
    </dgm:pt>
    <dgm:pt modelId="{984EBAAB-690C-4EE4-90D1-9601FE012FC8}" type="pres">
      <dgm:prSet presAssocID="{C1AE0A98-CBF1-4143-9CD4-59CD0E5BAA1A}" presName="bkgdShape" presStyleLbl="node1" presStyleIdx="4" presStyleCnt="7"/>
      <dgm:spPr/>
      <dgm:t>
        <a:bodyPr/>
        <a:lstStyle/>
        <a:p>
          <a:endParaRPr lang="es-MX"/>
        </a:p>
      </dgm:t>
    </dgm:pt>
    <dgm:pt modelId="{4E109340-3D43-4C91-9118-1853C34937C3}" type="pres">
      <dgm:prSet presAssocID="{C1AE0A98-CBF1-4143-9CD4-59CD0E5BAA1A}" presName="nodeTx" presStyleLbl="node1" presStyleIdx="4" presStyleCnt="7">
        <dgm:presLayoutVars>
          <dgm:bulletEnabled val="1"/>
        </dgm:presLayoutVars>
      </dgm:prSet>
      <dgm:spPr/>
      <dgm:t>
        <a:bodyPr/>
        <a:lstStyle/>
        <a:p>
          <a:endParaRPr lang="es-MX"/>
        </a:p>
      </dgm:t>
    </dgm:pt>
    <dgm:pt modelId="{348C2D73-4D7B-4FC7-9B47-7E8D8159A7AE}" type="pres">
      <dgm:prSet presAssocID="{C1AE0A98-CBF1-4143-9CD4-59CD0E5BAA1A}" presName="invisiNode" presStyleLbl="node1" presStyleIdx="4" presStyleCnt="7"/>
      <dgm:spPr/>
    </dgm:pt>
    <dgm:pt modelId="{946ED587-6A34-4CFB-B141-BFF6425C34F9}" type="pres">
      <dgm:prSet presAssocID="{C1AE0A98-CBF1-4143-9CD4-59CD0E5BAA1A}" presName="imagNode" presStyleLbl="fgImgPlace1" presStyleIdx="4" presStyleCnt="7"/>
      <dgm:spPr>
        <a:blipFill rotWithShape="0">
          <a:blip xmlns:r="http://schemas.openxmlformats.org/officeDocument/2006/relationships" r:embed="rId5"/>
          <a:stretch>
            <a:fillRect/>
          </a:stretch>
        </a:blipFill>
      </dgm:spPr>
    </dgm:pt>
    <dgm:pt modelId="{2A3ABFA0-3190-456C-B1E0-AB03604CD8AC}" type="pres">
      <dgm:prSet presAssocID="{97820DC0-9288-4AB4-866F-7D2B3AB1787B}" presName="sibTrans" presStyleLbl="sibTrans2D1" presStyleIdx="0" presStyleCnt="0"/>
      <dgm:spPr/>
      <dgm:t>
        <a:bodyPr/>
        <a:lstStyle/>
        <a:p>
          <a:endParaRPr lang="es-MX"/>
        </a:p>
      </dgm:t>
    </dgm:pt>
    <dgm:pt modelId="{0F904D7E-1188-4AD0-9799-670BA31C3AE3}" type="pres">
      <dgm:prSet presAssocID="{4C4F5370-11A0-4751-8BCB-F256669F494C}" presName="compNode" presStyleCnt="0"/>
      <dgm:spPr/>
    </dgm:pt>
    <dgm:pt modelId="{205A0AB8-B65C-4E2C-AFE5-F528091FFEA4}" type="pres">
      <dgm:prSet presAssocID="{4C4F5370-11A0-4751-8BCB-F256669F494C}" presName="bkgdShape" presStyleLbl="node1" presStyleIdx="5" presStyleCnt="7"/>
      <dgm:spPr/>
      <dgm:t>
        <a:bodyPr/>
        <a:lstStyle/>
        <a:p>
          <a:endParaRPr lang="es-MX"/>
        </a:p>
      </dgm:t>
    </dgm:pt>
    <dgm:pt modelId="{D2530438-569D-4E42-B81F-0549F5C4E898}" type="pres">
      <dgm:prSet presAssocID="{4C4F5370-11A0-4751-8BCB-F256669F494C}" presName="nodeTx" presStyleLbl="node1" presStyleIdx="5" presStyleCnt="7">
        <dgm:presLayoutVars>
          <dgm:bulletEnabled val="1"/>
        </dgm:presLayoutVars>
      </dgm:prSet>
      <dgm:spPr/>
      <dgm:t>
        <a:bodyPr/>
        <a:lstStyle/>
        <a:p>
          <a:endParaRPr lang="es-MX"/>
        </a:p>
      </dgm:t>
    </dgm:pt>
    <dgm:pt modelId="{E11860B0-3AA4-4744-8EB0-1ADC615F526A}" type="pres">
      <dgm:prSet presAssocID="{4C4F5370-11A0-4751-8BCB-F256669F494C}" presName="invisiNode" presStyleLbl="node1" presStyleIdx="5" presStyleCnt="7"/>
      <dgm:spPr/>
    </dgm:pt>
    <dgm:pt modelId="{8188AEEE-5D1F-43A7-9B40-4BD0F7C7615D}" type="pres">
      <dgm:prSet presAssocID="{4C4F5370-11A0-4751-8BCB-F256669F494C}" presName="imagNode" presStyleLbl="fgImgPlace1" presStyleIdx="5" presStyleCnt="7"/>
      <dgm:spPr>
        <a:blipFill rotWithShape="0">
          <a:blip xmlns:r="http://schemas.openxmlformats.org/officeDocument/2006/relationships" r:embed="rId6"/>
          <a:stretch>
            <a:fillRect/>
          </a:stretch>
        </a:blipFill>
      </dgm:spPr>
    </dgm:pt>
    <dgm:pt modelId="{3A7890A0-B28E-407C-9BBF-7167E257BE41}" type="pres">
      <dgm:prSet presAssocID="{82153078-1101-42D9-B8C8-E3D38FC3F95F}" presName="sibTrans" presStyleLbl="sibTrans2D1" presStyleIdx="0" presStyleCnt="0"/>
      <dgm:spPr/>
      <dgm:t>
        <a:bodyPr/>
        <a:lstStyle/>
        <a:p>
          <a:endParaRPr lang="es-MX"/>
        </a:p>
      </dgm:t>
    </dgm:pt>
    <dgm:pt modelId="{61AE6696-D0A2-43A1-AF9E-6C8D15A42683}" type="pres">
      <dgm:prSet presAssocID="{B2C32459-9F2A-4FA4-A5C8-743DFDC82063}" presName="compNode" presStyleCnt="0"/>
      <dgm:spPr/>
    </dgm:pt>
    <dgm:pt modelId="{4ECF110C-6F78-4B39-A90A-E18DA4879724}" type="pres">
      <dgm:prSet presAssocID="{B2C32459-9F2A-4FA4-A5C8-743DFDC82063}" presName="bkgdShape" presStyleLbl="node1" presStyleIdx="6" presStyleCnt="7"/>
      <dgm:spPr/>
      <dgm:t>
        <a:bodyPr/>
        <a:lstStyle/>
        <a:p>
          <a:endParaRPr lang="es-MX"/>
        </a:p>
      </dgm:t>
    </dgm:pt>
    <dgm:pt modelId="{C89FC5A0-1501-4376-8ABF-0257F3B200B6}" type="pres">
      <dgm:prSet presAssocID="{B2C32459-9F2A-4FA4-A5C8-743DFDC82063}" presName="nodeTx" presStyleLbl="node1" presStyleIdx="6" presStyleCnt="7">
        <dgm:presLayoutVars>
          <dgm:bulletEnabled val="1"/>
        </dgm:presLayoutVars>
      </dgm:prSet>
      <dgm:spPr/>
      <dgm:t>
        <a:bodyPr/>
        <a:lstStyle/>
        <a:p>
          <a:endParaRPr lang="es-MX"/>
        </a:p>
      </dgm:t>
    </dgm:pt>
    <dgm:pt modelId="{EB374066-4969-482E-BEF2-C129CE1F44BD}" type="pres">
      <dgm:prSet presAssocID="{B2C32459-9F2A-4FA4-A5C8-743DFDC82063}" presName="invisiNode" presStyleLbl="node1" presStyleIdx="6" presStyleCnt="7"/>
      <dgm:spPr/>
    </dgm:pt>
    <dgm:pt modelId="{71E4A1A0-140E-49CB-B1EF-8D1FD596F48E}" type="pres">
      <dgm:prSet presAssocID="{B2C32459-9F2A-4FA4-A5C8-743DFDC82063}" presName="imagNode" presStyleLbl="fgImgPlace1" presStyleIdx="6" presStyleCnt="7"/>
      <dgm:spPr>
        <a:blipFill rotWithShape="0">
          <a:blip xmlns:r="http://schemas.openxmlformats.org/officeDocument/2006/relationships" r:embed="rId7"/>
          <a:stretch>
            <a:fillRect/>
          </a:stretch>
        </a:blipFill>
      </dgm:spPr>
    </dgm:pt>
  </dgm:ptLst>
  <dgm:cxnLst>
    <dgm:cxn modelId="{8CB2E7F1-62E2-4985-B9B9-162439FE2DBF}" type="presOf" srcId="{0C0D9792-556D-4D35-9E06-298476974438}" destId="{1769872F-9798-4F62-8121-845DC4FC473C}" srcOrd="0" destOrd="0" presId="urn:microsoft.com/office/officeart/2005/8/layout/hList7#1"/>
    <dgm:cxn modelId="{A8F799C5-41DF-4C49-8182-43651EA90B3D}" type="presOf" srcId="{053E02D9-4E6B-47CF-8AFE-42499F55266E}" destId="{5A7E262C-4CB0-40B1-9CBD-40C8092F2790}" srcOrd="0" destOrd="0" presId="urn:microsoft.com/office/officeart/2005/8/layout/hList7#1"/>
    <dgm:cxn modelId="{448CDAA2-E643-40AD-8556-E6352E2B767A}" type="presOf" srcId="{9AB5192A-BB66-456A-ADFB-8B4D905A9BC7}" destId="{A456F40B-79F7-4506-9BB7-58953A6FEEC7}" srcOrd="0" destOrd="0" presId="urn:microsoft.com/office/officeart/2005/8/layout/hList7#1"/>
    <dgm:cxn modelId="{22F0F66B-34D7-48D3-8006-13A5C86F4DF5}" type="presOf" srcId="{82153078-1101-42D9-B8C8-E3D38FC3F95F}" destId="{3A7890A0-B28E-407C-9BBF-7167E257BE41}" srcOrd="0" destOrd="0" presId="urn:microsoft.com/office/officeart/2005/8/layout/hList7#1"/>
    <dgm:cxn modelId="{EDCEF2AF-92C2-45AF-AB57-FBAA8AA906AC}" type="presOf" srcId="{CE289B03-4978-4671-AFEB-5DB6E18A7B4C}" destId="{4769E415-DE56-4AB8-A2EB-77BF6E86E1FB}" srcOrd="1" destOrd="0" presId="urn:microsoft.com/office/officeart/2005/8/layout/hList7#1"/>
    <dgm:cxn modelId="{28F4A6D9-A76D-4764-8637-C78F335014B1}" type="presOf" srcId="{C1AE0A98-CBF1-4143-9CD4-59CD0E5BAA1A}" destId="{984EBAAB-690C-4EE4-90D1-9601FE012FC8}" srcOrd="0" destOrd="0" presId="urn:microsoft.com/office/officeart/2005/8/layout/hList7#1"/>
    <dgm:cxn modelId="{98EB52FC-C0BA-4936-BA21-B84B154BD17C}" type="presOf" srcId="{024C6896-47E0-45DF-BC90-5D5F16AC8D4A}" destId="{C6638787-BCF4-422D-AC92-8DFAE9E56095}" srcOrd="1" destOrd="0" presId="urn:microsoft.com/office/officeart/2005/8/layout/hList7#1"/>
    <dgm:cxn modelId="{9258D775-590D-43D7-A9C2-BC558E4CDC6F}" type="presOf" srcId="{E8A0CE76-46E9-43E3-B0DD-C25486F0904A}" destId="{778EAA70-2130-46CC-9BDD-DE159E80B6C3}" srcOrd="1" destOrd="0" presId="urn:microsoft.com/office/officeart/2005/8/layout/hList7#1"/>
    <dgm:cxn modelId="{6C06ABC5-AFF0-49FA-A364-1136F85868B0}" type="presOf" srcId="{C1AE0A98-CBF1-4143-9CD4-59CD0E5BAA1A}" destId="{4E109340-3D43-4C91-9118-1853C34937C3}" srcOrd="1" destOrd="0" presId="urn:microsoft.com/office/officeart/2005/8/layout/hList7#1"/>
    <dgm:cxn modelId="{E0E6A259-A654-4C06-BA94-2C7994500456}" type="presOf" srcId="{3A8F724C-A28D-402A-9D85-C27737BFD634}" destId="{6D148D39-9CD5-4417-97DB-72150A4C3909}" srcOrd="0" destOrd="0" presId="urn:microsoft.com/office/officeart/2005/8/layout/hList7#1"/>
    <dgm:cxn modelId="{EA2ABAB3-239F-413B-A38B-4E6C929703CA}" srcId="{3A8F724C-A28D-402A-9D85-C27737BFD634}" destId="{F1C1F6A9-6ED7-48D2-B53A-72E7406736FC}" srcOrd="2" destOrd="0" parTransId="{E09473E8-BC86-4B8E-88AC-275849E0DB29}" sibTransId="{AD0089D2-464A-4D63-AADA-86F406F9BB2C}"/>
    <dgm:cxn modelId="{BF270633-AB84-4247-A950-88036C5B0B33}" type="presOf" srcId="{F1C1F6A9-6ED7-48D2-B53A-72E7406736FC}" destId="{987D395C-9256-4358-B8CA-5635383419E3}" srcOrd="0" destOrd="0" presId="urn:microsoft.com/office/officeart/2005/8/layout/hList7#1"/>
    <dgm:cxn modelId="{1C14FC80-7542-4EAD-81D1-5F6E313D26A9}" type="presOf" srcId="{4C4F5370-11A0-4751-8BCB-F256669F494C}" destId="{D2530438-569D-4E42-B81F-0549F5C4E898}" srcOrd="1" destOrd="0" presId="urn:microsoft.com/office/officeart/2005/8/layout/hList7#1"/>
    <dgm:cxn modelId="{E30C0F8B-9FFE-46BC-BF38-54CFF63124C7}" type="presOf" srcId="{E8A0CE76-46E9-43E3-B0DD-C25486F0904A}" destId="{5B5CAB90-CC79-4380-97A3-0D911EBA76B8}" srcOrd="0" destOrd="0" presId="urn:microsoft.com/office/officeart/2005/8/layout/hList7#1"/>
    <dgm:cxn modelId="{987B3A24-FDF3-44C3-8029-52749F3EF66D}" srcId="{3A8F724C-A28D-402A-9D85-C27737BFD634}" destId="{024C6896-47E0-45DF-BC90-5D5F16AC8D4A}" srcOrd="1" destOrd="0" parTransId="{78FC97AC-C165-4DE7-B053-5DB486D10E60}" sibTransId="{0C0D9792-556D-4D35-9E06-298476974438}"/>
    <dgm:cxn modelId="{F6223639-DD85-4C6B-BE23-861446250372}" type="presOf" srcId="{4C4F5370-11A0-4751-8BCB-F256669F494C}" destId="{205A0AB8-B65C-4E2C-AFE5-F528091FFEA4}" srcOrd="0" destOrd="0" presId="urn:microsoft.com/office/officeart/2005/8/layout/hList7#1"/>
    <dgm:cxn modelId="{9F765BD8-D9D0-432A-9002-A072C6759E77}" type="presOf" srcId="{B2C32459-9F2A-4FA4-A5C8-743DFDC82063}" destId="{4ECF110C-6F78-4B39-A90A-E18DA4879724}" srcOrd="0" destOrd="0" presId="urn:microsoft.com/office/officeart/2005/8/layout/hList7#1"/>
    <dgm:cxn modelId="{79A42CC0-BB19-4745-A5E5-C7555D6CA89B}" type="presOf" srcId="{CE289B03-4978-4671-AFEB-5DB6E18A7B4C}" destId="{7E20DF88-453E-4C56-9D69-839D57BEA4A3}" srcOrd="0" destOrd="0" presId="urn:microsoft.com/office/officeart/2005/8/layout/hList7#1"/>
    <dgm:cxn modelId="{6025394C-C9E0-474A-AADF-72F693E9359C}" srcId="{3A8F724C-A28D-402A-9D85-C27737BFD634}" destId="{CE289B03-4978-4671-AFEB-5DB6E18A7B4C}" srcOrd="3" destOrd="0" parTransId="{AAD06770-144F-4CE6-BB75-19DDA722257F}" sibTransId="{9AB5192A-BB66-456A-ADFB-8B4D905A9BC7}"/>
    <dgm:cxn modelId="{F8FC41AD-0E2E-4C1E-8A97-D8551C13C95B}" type="presOf" srcId="{97820DC0-9288-4AB4-866F-7D2B3AB1787B}" destId="{2A3ABFA0-3190-456C-B1E0-AB03604CD8AC}" srcOrd="0" destOrd="0" presId="urn:microsoft.com/office/officeart/2005/8/layout/hList7#1"/>
    <dgm:cxn modelId="{AA6F0D43-DCA7-42E7-9489-7860A2A5DDAD}" srcId="{3A8F724C-A28D-402A-9D85-C27737BFD634}" destId="{E8A0CE76-46E9-43E3-B0DD-C25486F0904A}" srcOrd="0" destOrd="0" parTransId="{B0FFCFD7-0A23-4CAE-856D-F1BB885DCF4C}" sibTransId="{053E02D9-4E6B-47CF-8AFE-42499F55266E}"/>
    <dgm:cxn modelId="{2E5B9AD7-B9C6-4EC5-98AD-72CFD1BBE5EE}" type="presOf" srcId="{AD0089D2-464A-4D63-AADA-86F406F9BB2C}" destId="{9F549024-11E8-404B-98BF-346B42467B16}" srcOrd="0" destOrd="0" presId="urn:microsoft.com/office/officeart/2005/8/layout/hList7#1"/>
    <dgm:cxn modelId="{30ED1A3F-C25D-42E4-A030-C213B0A1874D}" type="presOf" srcId="{024C6896-47E0-45DF-BC90-5D5F16AC8D4A}" destId="{119A8EE4-E283-45D5-A519-57497D8883BC}" srcOrd="0" destOrd="0" presId="urn:microsoft.com/office/officeart/2005/8/layout/hList7#1"/>
    <dgm:cxn modelId="{DD388826-D52D-45D9-98B8-EFB4F59FF27A}" srcId="{3A8F724C-A28D-402A-9D85-C27737BFD634}" destId="{4C4F5370-11A0-4751-8BCB-F256669F494C}" srcOrd="5" destOrd="0" parTransId="{279A4584-F769-4D5D-841A-030E22C5EA9F}" sibTransId="{82153078-1101-42D9-B8C8-E3D38FC3F95F}"/>
    <dgm:cxn modelId="{1AF43917-6ABB-4B4F-90B9-CAE09CA7BAE4}" srcId="{3A8F724C-A28D-402A-9D85-C27737BFD634}" destId="{C1AE0A98-CBF1-4143-9CD4-59CD0E5BAA1A}" srcOrd="4" destOrd="0" parTransId="{217A9FE3-DB95-4D0B-91A2-76F7665EFF4C}" sibTransId="{97820DC0-9288-4AB4-866F-7D2B3AB1787B}"/>
    <dgm:cxn modelId="{BD368187-CBDD-4011-BAE4-19C76ABE96FF}" srcId="{3A8F724C-A28D-402A-9D85-C27737BFD634}" destId="{B2C32459-9F2A-4FA4-A5C8-743DFDC82063}" srcOrd="6" destOrd="0" parTransId="{E51A6D8A-B1D0-4E84-B055-723CE0B3E420}" sibTransId="{DA8DA499-E0EC-4880-AEB4-1E44E6E4E746}"/>
    <dgm:cxn modelId="{9CDDD5C0-97D0-4775-96B3-CE4374957AD2}" type="presOf" srcId="{F1C1F6A9-6ED7-48D2-B53A-72E7406736FC}" destId="{86DF24C6-4918-441A-9961-50C901739B2B}" srcOrd="1" destOrd="0" presId="urn:microsoft.com/office/officeart/2005/8/layout/hList7#1"/>
    <dgm:cxn modelId="{D0D96161-7A5B-4161-92BF-2B4F60FFE5F4}" type="presOf" srcId="{B2C32459-9F2A-4FA4-A5C8-743DFDC82063}" destId="{C89FC5A0-1501-4376-8ABF-0257F3B200B6}" srcOrd="1" destOrd="0" presId="urn:microsoft.com/office/officeart/2005/8/layout/hList7#1"/>
    <dgm:cxn modelId="{6DDA4B3B-1CCC-445D-8F57-50976A9291AB}" type="presParOf" srcId="{6D148D39-9CD5-4417-97DB-72150A4C3909}" destId="{A3D25602-75B0-4014-B105-7CE0F3A0B541}" srcOrd="0" destOrd="0" presId="urn:microsoft.com/office/officeart/2005/8/layout/hList7#1"/>
    <dgm:cxn modelId="{5EA6DE93-F4A4-40AF-80B0-0E73572D3BAD}" type="presParOf" srcId="{6D148D39-9CD5-4417-97DB-72150A4C3909}" destId="{F5872BC6-FDD8-4E2E-866A-8D232D871B15}" srcOrd="1" destOrd="0" presId="urn:microsoft.com/office/officeart/2005/8/layout/hList7#1"/>
    <dgm:cxn modelId="{F053E3BB-1BC0-4046-AE10-940D0C772DD0}" type="presParOf" srcId="{F5872BC6-FDD8-4E2E-866A-8D232D871B15}" destId="{AAA7F662-409E-4B32-B0BB-8727B470BDB2}" srcOrd="0" destOrd="0" presId="urn:microsoft.com/office/officeart/2005/8/layout/hList7#1"/>
    <dgm:cxn modelId="{FBFD2CF6-D9C2-4FA3-8252-2889538F4503}" type="presParOf" srcId="{AAA7F662-409E-4B32-B0BB-8727B470BDB2}" destId="{5B5CAB90-CC79-4380-97A3-0D911EBA76B8}" srcOrd="0" destOrd="0" presId="urn:microsoft.com/office/officeart/2005/8/layout/hList7#1"/>
    <dgm:cxn modelId="{E7E51540-A2D2-47AE-BC08-AC830D457B30}" type="presParOf" srcId="{AAA7F662-409E-4B32-B0BB-8727B470BDB2}" destId="{778EAA70-2130-46CC-9BDD-DE159E80B6C3}" srcOrd="1" destOrd="0" presId="urn:microsoft.com/office/officeart/2005/8/layout/hList7#1"/>
    <dgm:cxn modelId="{97A758FA-F267-4FC8-A3C9-ABEA27A98F39}" type="presParOf" srcId="{AAA7F662-409E-4B32-B0BB-8727B470BDB2}" destId="{88680D91-EEE6-4BE1-B5E8-540BE4D99431}" srcOrd="2" destOrd="0" presId="urn:microsoft.com/office/officeart/2005/8/layout/hList7#1"/>
    <dgm:cxn modelId="{FCE32D66-4F98-4569-A9E5-A3DDB350E4F3}" type="presParOf" srcId="{AAA7F662-409E-4B32-B0BB-8727B470BDB2}" destId="{7C1B23D4-C35C-4515-9A83-1904626A9B12}" srcOrd="3" destOrd="0" presId="urn:microsoft.com/office/officeart/2005/8/layout/hList7#1"/>
    <dgm:cxn modelId="{1E07446E-92FC-4868-9402-697F955771EB}" type="presParOf" srcId="{F5872BC6-FDD8-4E2E-866A-8D232D871B15}" destId="{5A7E262C-4CB0-40B1-9CBD-40C8092F2790}" srcOrd="1" destOrd="0" presId="urn:microsoft.com/office/officeart/2005/8/layout/hList7#1"/>
    <dgm:cxn modelId="{BF9EB523-D721-44F0-B85C-0580C7196D31}" type="presParOf" srcId="{F5872BC6-FDD8-4E2E-866A-8D232D871B15}" destId="{2B8EC1EF-6408-4F01-82B4-6AA79654D579}" srcOrd="2" destOrd="0" presId="urn:microsoft.com/office/officeart/2005/8/layout/hList7#1"/>
    <dgm:cxn modelId="{0337573E-CDF8-4228-8BA4-B44683690986}" type="presParOf" srcId="{2B8EC1EF-6408-4F01-82B4-6AA79654D579}" destId="{119A8EE4-E283-45D5-A519-57497D8883BC}" srcOrd="0" destOrd="0" presId="urn:microsoft.com/office/officeart/2005/8/layout/hList7#1"/>
    <dgm:cxn modelId="{1FEC14A5-8862-46AC-A110-ACBB10253277}" type="presParOf" srcId="{2B8EC1EF-6408-4F01-82B4-6AA79654D579}" destId="{C6638787-BCF4-422D-AC92-8DFAE9E56095}" srcOrd="1" destOrd="0" presId="urn:microsoft.com/office/officeart/2005/8/layout/hList7#1"/>
    <dgm:cxn modelId="{D19D01E4-847F-46C7-B188-75FBBA7E00E5}" type="presParOf" srcId="{2B8EC1EF-6408-4F01-82B4-6AA79654D579}" destId="{FF2D2920-CE7D-4215-99ED-B59249C90B1B}" srcOrd="2" destOrd="0" presId="urn:microsoft.com/office/officeart/2005/8/layout/hList7#1"/>
    <dgm:cxn modelId="{5E4280B3-75BB-4109-9641-8E34609BF78C}" type="presParOf" srcId="{2B8EC1EF-6408-4F01-82B4-6AA79654D579}" destId="{B49FB943-C2A5-4D5C-A992-4346169ECC3F}" srcOrd="3" destOrd="0" presId="urn:microsoft.com/office/officeart/2005/8/layout/hList7#1"/>
    <dgm:cxn modelId="{6640E870-8F54-4075-895A-26A7DF901A15}" type="presParOf" srcId="{F5872BC6-FDD8-4E2E-866A-8D232D871B15}" destId="{1769872F-9798-4F62-8121-845DC4FC473C}" srcOrd="3" destOrd="0" presId="urn:microsoft.com/office/officeart/2005/8/layout/hList7#1"/>
    <dgm:cxn modelId="{02980D34-60BB-465F-8857-154CFF8F1FA5}" type="presParOf" srcId="{F5872BC6-FDD8-4E2E-866A-8D232D871B15}" destId="{BE411FF3-0EB2-4522-BA56-0F7076BD35D9}" srcOrd="4" destOrd="0" presId="urn:microsoft.com/office/officeart/2005/8/layout/hList7#1"/>
    <dgm:cxn modelId="{A9336D60-9FB8-4AF8-9149-BEC2C23414F5}" type="presParOf" srcId="{BE411FF3-0EB2-4522-BA56-0F7076BD35D9}" destId="{987D395C-9256-4358-B8CA-5635383419E3}" srcOrd="0" destOrd="0" presId="urn:microsoft.com/office/officeart/2005/8/layout/hList7#1"/>
    <dgm:cxn modelId="{C092B1E1-81ED-4937-9838-DCB133B02AF1}" type="presParOf" srcId="{BE411FF3-0EB2-4522-BA56-0F7076BD35D9}" destId="{86DF24C6-4918-441A-9961-50C901739B2B}" srcOrd="1" destOrd="0" presId="urn:microsoft.com/office/officeart/2005/8/layout/hList7#1"/>
    <dgm:cxn modelId="{F5D6BD56-A5CD-428A-A491-E3C03EBE4699}" type="presParOf" srcId="{BE411FF3-0EB2-4522-BA56-0F7076BD35D9}" destId="{69872FF5-C817-4B57-8ACA-7D3AED09970A}" srcOrd="2" destOrd="0" presId="urn:microsoft.com/office/officeart/2005/8/layout/hList7#1"/>
    <dgm:cxn modelId="{423829C2-62BD-4E68-B480-A50BF92B4F5B}" type="presParOf" srcId="{BE411FF3-0EB2-4522-BA56-0F7076BD35D9}" destId="{46EE71DB-3D62-4BBA-9F71-197C5171A0A4}" srcOrd="3" destOrd="0" presId="urn:microsoft.com/office/officeart/2005/8/layout/hList7#1"/>
    <dgm:cxn modelId="{464D309B-DF5F-43FA-A9A5-E034C821189E}" type="presParOf" srcId="{F5872BC6-FDD8-4E2E-866A-8D232D871B15}" destId="{9F549024-11E8-404B-98BF-346B42467B16}" srcOrd="5" destOrd="0" presId="urn:microsoft.com/office/officeart/2005/8/layout/hList7#1"/>
    <dgm:cxn modelId="{052CDD5C-999E-48E3-A519-1551029A9A20}" type="presParOf" srcId="{F5872BC6-FDD8-4E2E-866A-8D232D871B15}" destId="{9E9CC392-B5C0-4B4F-800A-AFFBF079F6C7}" srcOrd="6" destOrd="0" presId="urn:microsoft.com/office/officeart/2005/8/layout/hList7#1"/>
    <dgm:cxn modelId="{BE4B8DA9-86FD-4334-BDF0-8124B93C6BD3}" type="presParOf" srcId="{9E9CC392-B5C0-4B4F-800A-AFFBF079F6C7}" destId="{7E20DF88-453E-4C56-9D69-839D57BEA4A3}" srcOrd="0" destOrd="0" presId="urn:microsoft.com/office/officeart/2005/8/layout/hList7#1"/>
    <dgm:cxn modelId="{64815CD8-78BC-4355-B1CE-52D981BB9210}" type="presParOf" srcId="{9E9CC392-B5C0-4B4F-800A-AFFBF079F6C7}" destId="{4769E415-DE56-4AB8-A2EB-77BF6E86E1FB}" srcOrd="1" destOrd="0" presId="urn:microsoft.com/office/officeart/2005/8/layout/hList7#1"/>
    <dgm:cxn modelId="{E0CD9DB6-A48D-47A3-A17C-4FE726DE09B1}" type="presParOf" srcId="{9E9CC392-B5C0-4B4F-800A-AFFBF079F6C7}" destId="{EA786A5A-43A3-4DEB-AD2B-AB17D57353E2}" srcOrd="2" destOrd="0" presId="urn:microsoft.com/office/officeart/2005/8/layout/hList7#1"/>
    <dgm:cxn modelId="{F4B43CCC-377F-4EAB-9F30-B3401AE71CF4}" type="presParOf" srcId="{9E9CC392-B5C0-4B4F-800A-AFFBF079F6C7}" destId="{462AD111-0440-4EC0-80AD-618336ED14B4}" srcOrd="3" destOrd="0" presId="urn:microsoft.com/office/officeart/2005/8/layout/hList7#1"/>
    <dgm:cxn modelId="{86F9B936-528D-44A1-B81F-D20EE51DE5C6}" type="presParOf" srcId="{F5872BC6-FDD8-4E2E-866A-8D232D871B15}" destId="{A456F40B-79F7-4506-9BB7-58953A6FEEC7}" srcOrd="7" destOrd="0" presId="urn:microsoft.com/office/officeart/2005/8/layout/hList7#1"/>
    <dgm:cxn modelId="{2A5973EF-88AD-4621-9A4C-726FA607F43E}" type="presParOf" srcId="{F5872BC6-FDD8-4E2E-866A-8D232D871B15}" destId="{ED877E20-1F91-413F-A5FE-00CE24838B6B}" srcOrd="8" destOrd="0" presId="urn:microsoft.com/office/officeart/2005/8/layout/hList7#1"/>
    <dgm:cxn modelId="{64FED764-66FD-4F14-81EB-81245A0C5020}" type="presParOf" srcId="{ED877E20-1F91-413F-A5FE-00CE24838B6B}" destId="{984EBAAB-690C-4EE4-90D1-9601FE012FC8}" srcOrd="0" destOrd="0" presId="urn:microsoft.com/office/officeart/2005/8/layout/hList7#1"/>
    <dgm:cxn modelId="{40CE2275-70D6-4863-9366-D6083225577C}" type="presParOf" srcId="{ED877E20-1F91-413F-A5FE-00CE24838B6B}" destId="{4E109340-3D43-4C91-9118-1853C34937C3}" srcOrd="1" destOrd="0" presId="urn:microsoft.com/office/officeart/2005/8/layout/hList7#1"/>
    <dgm:cxn modelId="{6535ECD5-B792-4589-B545-8FF458206A01}" type="presParOf" srcId="{ED877E20-1F91-413F-A5FE-00CE24838B6B}" destId="{348C2D73-4D7B-4FC7-9B47-7E8D8159A7AE}" srcOrd="2" destOrd="0" presId="urn:microsoft.com/office/officeart/2005/8/layout/hList7#1"/>
    <dgm:cxn modelId="{CD23E49F-C27B-49A2-9832-1D2006495BAF}" type="presParOf" srcId="{ED877E20-1F91-413F-A5FE-00CE24838B6B}" destId="{946ED587-6A34-4CFB-B141-BFF6425C34F9}" srcOrd="3" destOrd="0" presId="urn:microsoft.com/office/officeart/2005/8/layout/hList7#1"/>
    <dgm:cxn modelId="{97B3399E-10EE-42A5-ADF4-2AA780C7EEEB}" type="presParOf" srcId="{F5872BC6-FDD8-4E2E-866A-8D232D871B15}" destId="{2A3ABFA0-3190-456C-B1E0-AB03604CD8AC}" srcOrd="9" destOrd="0" presId="urn:microsoft.com/office/officeart/2005/8/layout/hList7#1"/>
    <dgm:cxn modelId="{739AEFA3-545F-488C-AC31-3CAF049FAF43}" type="presParOf" srcId="{F5872BC6-FDD8-4E2E-866A-8D232D871B15}" destId="{0F904D7E-1188-4AD0-9799-670BA31C3AE3}" srcOrd="10" destOrd="0" presId="urn:microsoft.com/office/officeart/2005/8/layout/hList7#1"/>
    <dgm:cxn modelId="{F537B56D-660E-4123-A902-C5480575EF13}" type="presParOf" srcId="{0F904D7E-1188-4AD0-9799-670BA31C3AE3}" destId="{205A0AB8-B65C-4E2C-AFE5-F528091FFEA4}" srcOrd="0" destOrd="0" presId="urn:microsoft.com/office/officeart/2005/8/layout/hList7#1"/>
    <dgm:cxn modelId="{8430E2AA-722A-4CB1-BF30-54036715CB53}" type="presParOf" srcId="{0F904D7E-1188-4AD0-9799-670BA31C3AE3}" destId="{D2530438-569D-4E42-B81F-0549F5C4E898}" srcOrd="1" destOrd="0" presId="urn:microsoft.com/office/officeart/2005/8/layout/hList7#1"/>
    <dgm:cxn modelId="{D9D53E56-A331-4A24-9769-70E22C6A4044}" type="presParOf" srcId="{0F904D7E-1188-4AD0-9799-670BA31C3AE3}" destId="{E11860B0-3AA4-4744-8EB0-1ADC615F526A}" srcOrd="2" destOrd="0" presId="urn:microsoft.com/office/officeart/2005/8/layout/hList7#1"/>
    <dgm:cxn modelId="{44D9F7BA-74C8-4C61-BE5D-474EA4D0AD1E}" type="presParOf" srcId="{0F904D7E-1188-4AD0-9799-670BA31C3AE3}" destId="{8188AEEE-5D1F-43A7-9B40-4BD0F7C7615D}" srcOrd="3" destOrd="0" presId="urn:microsoft.com/office/officeart/2005/8/layout/hList7#1"/>
    <dgm:cxn modelId="{4BA58A60-7DFB-479E-8B0C-E67ACEA9B114}" type="presParOf" srcId="{F5872BC6-FDD8-4E2E-866A-8D232D871B15}" destId="{3A7890A0-B28E-407C-9BBF-7167E257BE41}" srcOrd="11" destOrd="0" presId="urn:microsoft.com/office/officeart/2005/8/layout/hList7#1"/>
    <dgm:cxn modelId="{1C7D7DFD-E31C-491C-8CCB-0D8EFCD8FF97}" type="presParOf" srcId="{F5872BC6-FDD8-4E2E-866A-8D232D871B15}" destId="{61AE6696-D0A2-43A1-AF9E-6C8D15A42683}" srcOrd="12" destOrd="0" presId="urn:microsoft.com/office/officeart/2005/8/layout/hList7#1"/>
    <dgm:cxn modelId="{E360E3A7-D1D0-47EB-899C-58FCB56F8B61}" type="presParOf" srcId="{61AE6696-D0A2-43A1-AF9E-6C8D15A42683}" destId="{4ECF110C-6F78-4B39-A90A-E18DA4879724}" srcOrd="0" destOrd="0" presId="urn:microsoft.com/office/officeart/2005/8/layout/hList7#1"/>
    <dgm:cxn modelId="{0C723A65-8D5D-485F-98DE-D1858B7B9C2E}" type="presParOf" srcId="{61AE6696-D0A2-43A1-AF9E-6C8D15A42683}" destId="{C89FC5A0-1501-4376-8ABF-0257F3B200B6}" srcOrd="1" destOrd="0" presId="urn:microsoft.com/office/officeart/2005/8/layout/hList7#1"/>
    <dgm:cxn modelId="{8AE226D8-42C2-4887-A58B-104528CE2D4A}" type="presParOf" srcId="{61AE6696-D0A2-43A1-AF9E-6C8D15A42683}" destId="{EB374066-4969-482E-BEF2-C129CE1F44BD}" srcOrd="2" destOrd="0" presId="urn:microsoft.com/office/officeart/2005/8/layout/hList7#1"/>
    <dgm:cxn modelId="{A05EC423-DC8A-4EE9-AD5D-762A5096FE2A}" type="presParOf" srcId="{61AE6696-D0A2-43A1-AF9E-6C8D15A42683}" destId="{71E4A1A0-140E-49CB-B1EF-8D1FD596F48E}"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8F724C-A28D-402A-9D85-C27737BFD634}" type="doc">
      <dgm:prSet loTypeId="urn:microsoft.com/office/officeart/2005/8/layout/hList7#1" loCatId="process" qsTypeId="urn:microsoft.com/office/officeart/2005/8/quickstyle/simple1" qsCatId="simple" csTypeId="urn:microsoft.com/office/officeart/2005/8/colors/accent1_2" csCatId="accent1" phldr="1"/>
      <dgm:spPr/>
    </dgm:pt>
    <dgm:pt modelId="{E8A0CE76-46E9-43E3-B0DD-C25486F0904A}">
      <dgm:prSet phldrT="[Texto]">
        <dgm:style>
          <a:lnRef idx="0">
            <a:schemeClr val="accent5"/>
          </a:lnRef>
          <a:fillRef idx="3">
            <a:schemeClr val="accent5"/>
          </a:fillRef>
          <a:effectRef idx="3">
            <a:schemeClr val="accent5"/>
          </a:effectRef>
          <a:fontRef idx="minor">
            <a:schemeClr val="lt1"/>
          </a:fontRef>
        </dgm:style>
      </dgm:prSet>
      <dgm:spPr/>
      <dgm:t>
        <a:bodyPr/>
        <a:lstStyle/>
        <a:p>
          <a:r>
            <a:rPr lang="es-MX" dirty="0" smtClean="0"/>
            <a:t>¿Porque emprender?</a:t>
          </a:r>
        </a:p>
        <a:p>
          <a:r>
            <a:rPr lang="es-MX" dirty="0" smtClean="0"/>
            <a:t>¿Por qué crear mi empresa?</a:t>
          </a:r>
          <a:br>
            <a:rPr lang="es-MX" dirty="0" smtClean="0"/>
          </a:br>
          <a:endParaRPr lang="es-MX" dirty="0" smtClean="0"/>
        </a:p>
        <a:p>
          <a:endParaRPr lang="es-MX" dirty="0" smtClean="0"/>
        </a:p>
        <a:p>
          <a:r>
            <a:rPr lang="es-MX" dirty="0" smtClean="0"/>
            <a:t>2 sesiones</a:t>
          </a:r>
          <a:endParaRPr lang="es-MX" dirty="0"/>
        </a:p>
      </dgm:t>
    </dgm:pt>
    <dgm:pt modelId="{B0FFCFD7-0A23-4CAE-856D-F1BB885DCF4C}" type="parTrans" cxnId="{AA6F0D43-DCA7-42E7-9489-7860A2A5DDAD}">
      <dgm:prSet/>
      <dgm:spPr/>
      <dgm:t>
        <a:bodyPr/>
        <a:lstStyle/>
        <a:p>
          <a:endParaRPr lang="es-MX"/>
        </a:p>
      </dgm:t>
    </dgm:pt>
    <dgm:pt modelId="{053E02D9-4E6B-47CF-8AFE-42499F55266E}" type="sibTrans" cxnId="{AA6F0D43-DCA7-42E7-9489-7860A2A5DDAD}">
      <dgm:prSet/>
      <dgm:spPr/>
      <dgm:t>
        <a:bodyPr/>
        <a:lstStyle/>
        <a:p>
          <a:endParaRPr lang="es-MX"/>
        </a:p>
      </dgm:t>
    </dgm:pt>
    <dgm:pt modelId="{024C6896-47E0-45DF-BC90-5D5F16AC8D4A}">
      <dgm:prSet phldrT="[Texto]">
        <dgm:style>
          <a:lnRef idx="0">
            <a:schemeClr val="accent5"/>
          </a:lnRef>
          <a:fillRef idx="3">
            <a:schemeClr val="accent5"/>
          </a:fillRef>
          <a:effectRef idx="3">
            <a:schemeClr val="accent5"/>
          </a:effectRef>
          <a:fontRef idx="minor">
            <a:schemeClr val="lt1"/>
          </a:fontRef>
        </dgm:style>
      </dgm:prSet>
      <dgm:spPr/>
      <dgm:t>
        <a:bodyPr/>
        <a:lstStyle/>
        <a:p>
          <a:r>
            <a:rPr lang="es-MX" dirty="0" smtClean="0"/>
            <a:t>Nociones Practicas de las formas de empresas</a:t>
          </a:r>
          <a:br>
            <a:rPr lang="es-MX" dirty="0" smtClean="0"/>
          </a:br>
          <a:endParaRPr lang="es-MX" dirty="0" smtClean="0"/>
        </a:p>
        <a:p>
          <a:endParaRPr lang="es-MX" dirty="0" smtClean="0"/>
        </a:p>
        <a:p>
          <a:r>
            <a:rPr lang="es-MX" dirty="0" smtClean="0"/>
            <a:t>2 sesiones</a:t>
          </a:r>
          <a:endParaRPr lang="es-MX" dirty="0"/>
        </a:p>
      </dgm:t>
    </dgm:pt>
    <dgm:pt modelId="{78FC97AC-C165-4DE7-B053-5DB486D10E60}" type="parTrans" cxnId="{987B3A24-FDF3-44C3-8029-52749F3EF66D}">
      <dgm:prSet/>
      <dgm:spPr/>
      <dgm:t>
        <a:bodyPr/>
        <a:lstStyle/>
        <a:p>
          <a:endParaRPr lang="es-MX"/>
        </a:p>
      </dgm:t>
    </dgm:pt>
    <dgm:pt modelId="{0C0D9792-556D-4D35-9E06-298476974438}" type="sibTrans" cxnId="{987B3A24-FDF3-44C3-8029-52749F3EF66D}">
      <dgm:prSet/>
      <dgm:spPr/>
      <dgm:t>
        <a:bodyPr/>
        <a:lstStyle/>
        <a:p>
          <a:endParaRPr lang="es-MX"/>
        </a:p>
      </dgm:t>
    </dgm:pt>
    <dgm:pt modelId="{F1C1F6A9-6ED7-48D2-B53A-72E7406736FC}">
      <dgm:prSet phldrT="[Texto]">
        <dgm:style>
          <a:lnRef idx="0">
            <a:schemeClr val="accent5"/>
          </a:lnRef>
          <a:fillRef idx="3">
            <a:schemeClr val="accent5"/>
          </a:fillRef>
          <a:effectRef idx="3">
            <a:schemeClr val="accent5"/>
          </a:effectRef>
          <a:fontRef idx="minor">
            <a:schemeClr val="lt1"/>
          </a:fontRef>
        </dgm:style>
      </dgm:prSet>
      <dgm:spPr/>
      <dgm:t>
        <a:bodyPr/>
        <a:lstStyle/>
        <a:p>
          <a:r>
            <a:rPr lang="es-MX" dirty="0" smtClean="0"/>
            <a:t>Identificación y evaluación de  </a:t>
          </a:r>
          <a:r>
            <a:rPr lang="es-MX" dirty="0"/>
            <a:t>ideas de </a:t>
          </a:r>
          <a:r>
            <a:rPr lang="es-MX" dirty="0" smtClean="0"/>
            <a:t>negocios</a:t>
          </a:r>
          <a:br>
            <a:rPr lang="es-MX" dirty="0" smtClean="0"/>
          </a:br>
          <a:endParaRPr lang="es-MX" dirty="0" smtClean="0"/>
        </a:p>
        <a:p>
          <a:endParaRPr lang="es-MX" dirty="0" smtClean="0"/>
        </a:p>
        <a:p>
          <a:r>
            <a:rPr lang="es-MX" dirty="0" smtClean="0"/>
            <a:t>4 sesiones</a:t>
          </a:r>
          <a:endParaRPr lang="es-MX" dirty="0"/>
        </a:p>
      </dgm:t>
    </dgm:pt>
    <dgm:pt modelId="{E09473E8-BC86-4B8E-88AC-275849E0DB29}" type="parTrans" cxnId="{EA2ABAB3-239F-413B-A38B-4E6C929703CA}">
      <dgm:prSet/>
      <dgm:spPr/>
      <dgm:t>
        <a:bodyPr/>
        <a:lstStyle/>
        <a:p>
          <a:endParaRPr lang="es-MX"/>
        </a:p>
      </dgm:t>
    </dgm:pt>
    <dgm:pt modelId="{AD0089D2-464A-4D63-AADA-86F406F9BB2C}" type="sibTrans" cxnId="{EA2ABAB3-239F-413B-A38B-4E6C929703CA}">
      <dgm:prSet/>
      <dgm:spPr/>
      <dgm:t>
        <a:bodyPr/>
        <a:lstStyle/>
        <a:p>
          <a:endParaRPr lang="es-MX"/>
        </a:p>
      </dgm:t>
    </dgm:pt>
    <dgm:pt modelId="{CE289B03-4978-4671-AFEB-5DB6E18A7B4C}">
      <dgm:prSet>
        <dgm:style>
          <a:lnRef idx="2">
            <a:schemeClr val="dk1">
              <a:shade val="50000"/>
            </a:schemeClr>
          </a:lnRef>
          <a:fillRef idx="1">
            <a:schemeClr val="dk1"/>
          </a:fillRef>
          <a:effectRef idx="0">
            <a:schemeClr val="dk1"/>
          </a:effectRef>
          <a:fontRef idx="minor">
            <a:schemeClr val="lt1"/>
          </a:fontRef>
        </dgm:style>
      </dgm:prSet>
      <dgm:spPr/>
      <dgm:t>
        <a:bodyPr/>
        <a:lstStyle/>
        <a:p>
          <a:r>
            <a:rPr lang="es-MX" dirty="0" smtClean="0"/>
            <a:t>Definición de la idea, el mercado y la mercadotecnia</a:t>
          </a:r>
          <a:br>
            <a:rPr lang="es-MX" dirty="0" smtClean="0"/>
          </a:br>
          <a:endParaRPr lang="es-MX" dirty="0" smtClean="0"/>
        </a:p>
        <a:p>
          <a:endParaRPr lang="es-MX" dirty="0" smtClean="0"/>
        </a:p>
        <a:p>
          <a:r>
            <a:rPr lang="es-MX" dirty="0" smtClean="0"/>
            <a:t>4 sesiones</a:t>
          </a:r>
          <a:endParaRPr lang="es-MX" dirty="0"/>
        </a:p>
      </dgm:t>
    </dgm:pt>
    <dgm:pt modelId="{AAD06770-144F-4CE6-BB75-19DDA722257F}" type="parTrans" cxnId="{6025394C-C9E0-474A-AADF-72F693E9359C}">
      <dgm:prSet/>
      <dgm:spPr/>
      <dgm:t>
        <a:bodyPr/>
        <a:lstStyle/>
        <a:p>
          <a:endParaRPr lang="es-MX"/>
        </a:p>
      </dgm:t>
    </dgm:pt>
    <dgm:pt modelId="{9AB5192A-BB66-456A-ADFB-8B4D905A9BC7}" type="sibTrans" cxnId="{6025394C-C9E0-474A-AADF-72F693E9359C}">
      <dgm:prSet/>
      <dgm:spPr/>
      <dgm:t>
        <a:bodyPr/>
        <a:lstStyle/>
        <a:p>
          <a:endParaRPr lang="es-MX"/>
        </a:p>
      </dgm:t>
    </dgm:pt>
    <dgm:pt modelId="{C1AE0A98-CBF1-4143-9CD4-59CD0E5BAA1A}">
      <dgm:prSet>
        <dgm:style>
          <a:lnRef idx="2">
            <a:schemeClr val="dk1">
              <a:shade val="50000"/>
            </a:schemeClr>
          </a:lnRef>
          <a:fillRef idx="1">
            <a:schemeClr val="dk1"/>
          </a:fillRef>
          <a:effectRef idx="0">
            <a:schemeClr val="dk1"/>
          </a:effectRef>
          <a:fontRef idx="minor">
            <a:schemeClr val="lt1"/>
          </a:fontRef>
        </dgm:style>
      </dgm:prSet>
      <dgm:spPr/>
      <dgm:t>
        <a:bodyPr/>
        <a:lstStyle/>
        <a:p>
          <a:r>
            <a:rPr lang="es-MX" dirty="0" smtClean="0"/>
            <a:t>Desarrollo del </a:t>
          </a:r>
          <a:r>
            <a:rPr lang="es-MX" dirty="0" err="1" smtClean="0"/>
            <a:t>know</a:t>
          </a:r>
          <a:r>
            <a:rPr lang="es-MX" dirty="0" smtClean="0"/>
            <a:t> </a:t>
          </a:r>
          <a:r>
            <a:rPr lang="es-MX" dirty="0" err="1" smtClean="0"/>
            <a:t>How</a:t>
          </a:r>
          <a:r>
            <a:rPr lang="es-MX" dirty="0" smtClean="0"/>
            <a:t> del negocio (plan de Negocios)</a:t>
          </a:r>
          <a:br>
            <a:rPr lang="es-MX" dirty="0" smtClean="0"/>
          </a:br>
          <a:endParaRPr lang="es-MX" dirty="0" smtClean="0"/>
        </a:p>
        <a:p>
          <a:endParaRPr lang="es-MX" dirty="0" smtClean="0"/>
        </a:p>
        <a:p>
          <a:r>
            <a:rPr lang="es-MX" dirty="0" smtClean="0"/>
            <a:t>8 sesiones</a:t>
          </a:r>
          <a:endParaRPr lang="es-MX" dirty="0"/>
        </a:p>
      </dgm:t>
    </dgm:pt>
    <dgm:pt modelId="{217A9FE3-DB95-4D0B-91A2-76F7665EFF4C}" type="parTrans" cxnId="{1AF43917-6ABB-4B4F-90B9-CAE09CA7BAE4}">
      <dgm:prSet/>
      <dgm:spPr/>
      <dgm:t>
        <a:bodyPr/>
        <a:lstStyle/>
        <a:p>
          <a:endParaRPr lang="es-MX"/>
        </a:p>
      </dgm:t>
    </dgm:pt>
    <dgm:pt modelId="{97820DC0-9288-4AB4-866F-7D2B3AB1787B}" type="sibTrans" cxnId="{1AF43917-6ABB-4B4F-90B9-CAE09CA7BAE4}">
      <dgm:prSet/>
      <dgm:spPr/>
      <dgm:t>
        <a:bodyPr/>
        <a:lstStyle/>
        <a:p>
          <a:endParaRPr lang="es-MX"/>
        </a:p>
      </dgm:t>
    </dgm:pt>
    <dgm:pt modelId="{4C4F5370-11A0-4751-8BCB-F256669F494C}">
      <dgm:prSet>
        <dgm:style>
          <a:lnRef idx="2">
            <a:schemeClr val="dk1">
              <a:shade val="50000"/>
            </a:schemeClr>
          </a:lnRef>
          <a:fillRef idx="1">
            <a:schemeClr val="dk1"/>
          </a:fillRef>
          <a:effectRef idx="0">
            <a:schemeClr val="dk1"/>
          </a:effectRef>
          <a:fontRef idx="minor">
            <a:schemeClr val="lt1"/>
          </a:fontRef>
        </dgm:style>
      </dgm:prSet>
      <dgm:spPr/>
      <dgm:t>
        <a:bodyPr/>
        <a:lstStyle/>
        <a:p>
          <a:r>
            <a:rPr lang="es-MX" dirty="0" smtClean="0"/>
            <a:t>Proyecto Financiero, Financiamiento, </a:t>
          </a:r>
          <a:r>
            <a:rPr lang="es-MX" dirty="0" err="1" smtClean="0"/>
            <a:t>Evaluacion</a:t>
          </a:r>
          <a:r>
            <a:rPr lang="es-MX" dirty="0" smtClean="0"/>
            <a:t> de la rentabilidad</a:t>
          </a:r>
        </a:p>
        <a:p>
          <a:endParaRPr lang="es-MX" dirty="0" smtClean="0"/>
        </a:p>
        <a:p>
          <a:r>
            <a:rPr lang="es-MX" dirty="0" smtClean="0"/>
            <a:t>6 sesiones</a:t>
          </a:r>
          <a:endParaRPr lang="es-MX" dirty="0"/>
        </a:p>
      </dgm:t>
    </dgm:pt>
    <dgm:pt modelId="{279A4584-F769-4D5D-841A-030E22C5EA9F}" type="parTrans" cxnId="{DD388826-D52D-45D9-98B8-EFB4F59FF27A}">
      <dgm:prSet/>
      <dgm:spPr/>
      <dgm:t>
        <a:bodyPr/>
        <a:lstStyle/>
        <a:p>
          <a:endParaRPr lang="es-MX"/>
        </a:p>
      </dgm:t>
    </dgm:pt>
    <dgm:pt modelId="{82153078-1101-42D9-B8C8-E3D38FC3F95F}" type="sibTrans" cxnId="{DD388826-D52D-45D9-98B8-EFB4F59FF27A}">
      <dgm:prSet/>
      <dgm:spPr/>
      <dgm:t>
        <a:bodyPr/>
        <a:lstStyle/>
        <a:p>
          <a:endParaRPr lang="es-MX"/>
        </a:p>
      </dgm:t>
    </dgm:pt>
    <dgm:pt modelId="{B2C32459-9F2A-4FA4-A5C8-743DFDC82063}">
      <dgm:prSet>
        <dgm:style>
          <a:lnRef idx="2">
            <a:schemeClr val="dk1">
              <a:shade val="50000"/>
            </a:schemeClr>
          </a:lnRef>
          <a:fillRef idx="1">
            <a:schemeClr val="dk1"/>
          </a:fillRef>
          <a:effectRef idx="0">
            <a:schemeClr val="dk1"/>
          </a:effectRef>
          <a:fontRef idx="minor">
            <a:schemeClr val="lt1"/>
          </a:fontRef>
        </dgm:style>
      </dgm:prSet>
      <dgm:spPr/>
      <dgm:t>
        <a:bodyPr/>
        <a:lstStyle/>
        <a:p>
          <a:r>
            <a:rPr lang="es-MX" dirty="0" err="1" smtClean="0"/>
            <a:t>Presentacion</a:t>
          </a:r>
          <a:r>
            <a:rPr lang="es-MX" dirty="0" smtClean="0"/>
            <a:t> </a:t>
          </a:r>
          <a:br>
            <a:rPr lang="es-MX" dirty="0" smtClean="0"/>
          </a:br>
          <a:r>
            <a:rPr lang="es-MX" dirty="0" smtClean="0"/>
            <a:t>y</a:t>
          </a:r>
          <a:br>
            <a:rPr lang="es-MX" dirty="0" smtClean="0"/>
          </a:br>
          <a:r>
            <a:rPr lang="es-MX" dirty="0" smtClean="0"/>
            <a:t>Evaluación </a:t>
          </a:r>
          <a:r>
            <a:rPr lang="es-MX" dirty="0"/>
            <a:t>del </a:t>
          </a:r>
          <a:r>
            <a:rPr lang="es-MX" dirty="0" smtClean="0"/>
            <a:t>proyecto</a:t>
          </a:r>
          <a:br>
            <a:rPr lang="es-MX" dirty="0" smtClean="0"/>
          </a:br>
          <a:endParaRPr lang="es-MX" dirty="0" smtClean="0"/>
        </a:p>
        <a:p>
          <a:endParaRPr lang="es-MX" dirty="0" smtClean="0"/>
        </a:p>
        <a:p>
          <a:r>
            <a:rPr lang="es-MX" dirty="0" smtClean="0"/>
            <a:t>4 sesiones</a:t>
          </a:r>
          <a:endParaRPr lang="es-MX" dirty="0"/>
        </a:p>
      </dgm:t>
    </dgm:pt>
    <dgm:pt modelId="{E51A6D8A-B1D0-4E84-B055-723CE0B3E420}" type="parTrans" cxnId="{BD368187-CBDD-4011-BAE4-19C76ABE96FF}">
      <dgm:prSet/>
      <dgm:spPr/>
      <dgm:t>
        <a:bodyPr/>
        <a:lstStyle/>
        <a:p>
          <a:endParaRPr lang="es-MX"/>
        </a:p>
      </dgm:t>
    </dgm:pt>
    <dgm:pt modelId="{DA8DA499-E0EC-4880-AEB4-1E44E6E4E746}" type="sibTrans" cxnId="{BD368187-CBDD-4011-BAE4-19C76ABE96FF}">
      <dgm:prSet/>
      <dgm:spPr/>
      <dgm:t>
        <a:bodyPr/>
        <a:lstStyle/>
        <a:p>
          <a:endParaRPr lang="es-MX"/>
        </a:p>
      </dgm:t>
    </dgm:pt>
    <dgm:pt modelId="{6D148D39-9CD5-4417-97DB-72150A4C3909}" type="pres">
      <dgm:prSet presAssocID="{3A8F724C-A28D-402A-9D85-C27737BFD634}" presName="Name0" presStyleCnt="0">
        <dgm:presLayoutVars>
          <dgm:dir/>
          <dgm:resizeHandles val="exact"/>
        </dgm:presLayoutVars>
      </dgm:prSet>
      <dgm:spPr/>
    </dgm:pt>
    <dgm:pt modelId="{A3D25602-75B0-4014-B105-7CE0F3A0B541}" type="pres">
      <dgm:prSet presAssocID="{3A8F724C-A28D-402A-9D85-C27737BFD634}" presName="fgShape" presStyleLbl="fgShp" presStyleIdx="0" presStyleCnt="1"/>
      <dgm:spPr>
        <a:prstGeom prst="rightArrow">
          <a:avLst/>
        </a:prstGeom>
      </dgm:spPr>
    </dgm:pt>
    <dgm:pt modelId="{F5872BC6-FDD8-4E2E-866A-8D232D871B15}" type="pres">
      <dgm:prSet presAssocID="{3A8F724C-A28D-402A-9D85-C27737BFD634}" presName="linComp" presStyleCnt="0"/>
      <dgm:spPr/>
    </dgm:pt>
    <dgm:pt modelId="{AAA7F662-409E-4B32-B0BB-8727B470BDB2}" type="pres">
      <dgm:prSet presAssocID="{E8A0CE76-46E9-43E3-B0DD-C25486F0904A}" presName="compNode" presStyleCnt="0"/>
      <dgm:spPr/>
    </dgm:pt>
    <dgm:pt modelId="{5B5CAB90-CC79-4380-97A3-0D911EBA76B8}" type="pres">
      <dgm:prSet presAssocID="{E8A0CE76-46E9-43E3-B0DD-C25486F0904A}" presName="bkgdShape" presStyleLbl="node1" presStyleIdx="0" presStyleCnt="7"/>
      <dgm:spPr/>
      <dgm:t>
        <a:bodyPr/>
        <a:lstStyle/>
        <a:p>
          <a:endParaRPr lang="es-MX"/>
        </a:p>
      </dgm:t>
    </dgm:pt>
    <dgm:pt modelId="{778EAA70-2130-46CC-9BDD-DE159E80B6C3}" type="pres">
      <dgm:prSet presAssocID="{E8A0CE76-46E9-43E3-B0DD-C25486F0904A}" presName="nodeTx" presStyleLbl="node1" presStyleIdx="0" presStyleCnt="7">
        <dgm:presLayoutVars>
          <dgm:bulletEnabled val="1"/>
        </dgm:presLayoutVars>
      </dgm:prSet>
      <dgm:spPr/>
      <dgm:t>
        <a:bodyPr/>
        <a:lstStyle/>
        <a:p>
          <a:endParaRPr lang="es-MX"/>
        </a:p>
      </dgm:t>
    </dgm:pt>
    <dgm:pt modelId="{88680D91-EEE6-4BE1-B5E8-540BE4D99431}" type="pres">
      <dgm:prSet presAssocID="{E8A0CE76-46E9-43E3-B0DD-C25486F0904A}" presName="invisiNode" presStyleLbl="node1" presStyleIdx="0" presStyleCnt="7"/>
      <dgm:spPr/>
    </dgm:pt>
    <dgm:pt modelId="{7C1B23D4-C35C-4515-9A83-1904626A9B12}" type="pres">
      <dgm:prSet presAssocID="{E8A0CE76-46E9-43E3-B0DD-C25486F0904A}" presName="imagNode" presStyleLbl="fgImgPlace1" presStyleIdx="0" presStyleCnt="7"/>
      <dgm:spPr>
        <a:blipFill rotWithShape="0">
          <a:blip xmlns:r="http://schemas.openxmlformats.org/officeDocument/2006/relationships" r:embed="rId1"/>
          <a:stretch>
            <a:fillRect/>
          </a:stretch>
        </a:blipFill>
      </dgm:spPr>
      <dgm:t>
        <a:bodyPr/>
        <a:lstStyle/>
        <a:p>
          <a:endParaRPr lang="es-MX"/>
        </a:p>
      </dgm:t>
    </dgm:pt>
    <dgm:pt modelId="{5A7E262C-4CB0-40B1-9CBD-40C8092F2790}" type="pres">
      <dgm:prSet presAssocID="{053E02D9-4E6B-47CF-8AFE-42499F55266E}" presName="sibTrans" presStyleLbl="sibTrans2D1" presStyleIdx="0" presStyleCnt="0"/>
      <dgm:spPr/>
      <dgm:t>
        <a:bodyPr/>
        <a:lstStyle/>
        <a:p>
          <a:endParaRPr lang="es-MX"/>
        </a:p>
      </dgm:t>
    </dgm:pt>
    <dgm:pt modelId="{2B8EC1EF-6408-4F01-82B4-6AA79654D579}" type="pres">
      <dgm:prSet presAssocID="{024C6896-47E0-45DF-BC90-5D5F16AC8D4A}" presName="compNode" presStyleCnt="0"/>
      <dgm:spPr/>
    </dgm:pt>
    <dgm:pt modelId="{119A8EE4-E283-45D5-A519-57497D8883BC}" type="pres">
      <dgm:prSet presAssocID="{024C6896-47E0-45DF-BC90-5D5F16AC8D4A}" presName="bkgdShape" presStyleLbl="node1" presStyleIdx="1" presStyleCnt="7"/>
      <dgm:spPr/>
      <dgm:t>
        <a:bodyPr/>
        <a:lstStyle/>
        <a:p>
          <a:endParaRPr lang="es-MX"/>
        </a:p>
      </dgm:t>
    </dgm:pt>
    <dgm:pt modelId="{C6638787-BCF4-422D-AC92-8DFAE9E56095}" type="pres">
      <dgm:prSet presAssocID="{024C6896-47E0-45DF-BC90-5D5F16AC8D4A}" presName="nodeTx" presStyleLbl="node1" presStyleIdx="1" presStyleCnt="7">
        <dgm:presLayoutVars>
          <dgm:bulletEnabled val="1"/>
        </dgm:presLayoutVars>
      </dgm:prSet>
      <dgm:spPr/>
      <dgm:t>
        <a:bodyPr/>
        <a:lstStyle/>
        <a:p>
          <a:endParaRPr lang="es-MX"/>
        </a:p>
      </dgm:t>
    </dgm:pt>
    <dgm:pt modelId="{FF2D2920-CE7D-4215-99ED-B59249C90B1B}" type="pres">
      <dgm:prSet presAssocID="{024C6896-47E0-45DF-BC90-5D5F16AC8D4A}" presName="invisiNode" presStyleLbl="node1" presStyleIdx="1" presStyleCnt="7"/>
      <dgm:spPr/>
    </dgm:pt>
    <dgm:pt modelId="{B49FB943-C2A5-4D5C-A992-4346169ECC3F}" type="pres">
      <dgm:prSet presAssocID="{024C6896-47E0-45DF-BC90-5D5F16AC8D4A}" presName="imagNode" presStyleLbl="fgImgPlace1" presStyleIdx="1" presStyleCnt="7"/>
      <dgm:spPr>
        <a:blipFill rotWithShape="0">
          <a:blip xmlns:r="http://schemas.openxmlformats.org/officeDocument/2006/relationships" r:embed="rId2"/>
          <a:stretch>
            <a:fillRect/>
          </a:stretch>
        </a:blipFill>
      </dgm:spPr>
    </dgm:pt>
    <dgm:pt modelId="{1769872F-9798-4F62-8121-845DC4FC473C}" type="pres">
      <dgm:prSet presAssocID="{0C0D9792-556D-4D35-9E06-298476974438}" presName="sibTrans" presStyleLbl="sibTrans2D1" presStyleIdx="0" presStyleCnt="0"/>
      <dgm:spPr/>
      <dgm:t>
        <a:bodyPr/>
        <a:lstStyle/>
        <a:p>
          <a:endParaRPr lang="es-MX"/>
        </a:p>
      </dgm:t>
    </dgm:pt>
    <dgm:pt modelId="{BE411FF3-0EB2-4522-BA56-0F7076BD35D9}" type="pres">
      <dgm:prSet presAssocID="{F1C1F6A9-6ED7-48D2-B53A-72E7406736FC}" presName="compNode" presStyleCnt="0"/>
      <dgm:spPr/>
    </dgm:pt>
    <dgm:pt modelId="{987D395C-9256-4358-B8CA-5635383419E3}" type="pres">
      <dgm:prSet presAssocID="{F1C1F6A9-6ED7-48D2-B53A-72E7406736FC}" presName="bkgdShape" presStyleLbl="node1" presStyleIdx="2" presStyleCnt="7"/>
      <dgm:spPr/>
      <dgm:t>
        <a:bodyPr/>
        <a:lstStyle/>
        <a:p>
          <a:endParaRPr lang="es-MX"/>
        </a:p>
      </dgm:t>
    </dgm:pt>
    <dgm:pt modelId="{86DF24C6-4918-441A-9961-50C901739B2B}" type="pres">
      <dgm:prSet presAssocID="{F1C1F6A9-6ED7-48D2-B53A-72E7406736FC}" presName="nodeTx" presStyleLbl="node1" presStyleIdx="2" presStyleCnt="7">
        <dgm:presLayoutVars>
          <dgm:bulletEnabled val="1"/>
        </dgm:presLayoutVars>
      </dgm:prSet>
      <dgm:spPr/>
      <dgm:t>
        <a:bodyPr/>
        <a:lstStyle/>
        <a:p>
          <a:endParaRPr lang="es-MX"/>
        </a:p>
      </dgm:t>
    </dgm:pt>
    <dgm:pt modelId="{69872FF5-C817-4B57-8ACA-7D3AED09970A}" type="pres">
      <dgm:prSet presAssocID="{F1C1F6A9-6ED7-48D2-B53A-72E7406736FC}" presName="invisiNode" presStyleLbl="node1" presStyleIdx="2" presStyleCnt="7"/>
      <dgm:spPr/>
    </dgm:pt>
    <dgm:pt modelId="{46EE71DB-3D62-4BBA-9F71-197C5171A0A4}" type="pres">
      <dgm:prSet presAssocID="{F1C1F6A9-6ED7-48D2-B53A-72E7406736FC}" presName="imagNode" presStyleLbl="fgImgPlace1" presStyleIdx="2" presStyleCnt="7"/>
      <dgm:spPr>
        <a:blipFill rotWithShape="0">
          <a:blip xmlns:r="http://schemas.openxmlformats.org/officeDocument/2006/relationships" r:embed="rId3"/>
          <a:stretch>
            <a:fillRect/>
          </a:stretch>
        </a:blipFill>
      </dgm:spPr>
    </dgm:pt>
    <dgm:pt modelId="{9F549024-11E8-404B-98BF-346B42467B16}" type="pres">
      <dgm:prSet presAssocID="{AD0089D2-464A-4D63-AADA-86F406F9BB2C}" presName="sibTrans" presStyleLbl="sibTrans2D1" presStyleIdx="0" presStyleCnt="0"/>
      <dgm:spPr/>
      <dgm:t>
        <a:bodyPr/>
        <a:lstStyle/>
        <a:p>
          <a:endParaRPr lang="es-MX"/>
        </a:p>
      </dgm:t>
    </dgm:pt>
    <dgm:pt modelId="{9E9CC392-B5C0-4B4F-800A-AFFBF079F6C7}" type="pres">
      <dgm:prSet presAssocID="{CE289B03-4978-4671-AFEB-5DB6E18A7B4C}" presName="compNode" presStyleCnt="0"/>
      <dgm:spPr/>
    </dgm:pt>
    <dgm:pt modelId="{7E20DF88-453E-4C56-9D69-839D57BEA4A3}" type="pres">
      <dgm:prSet presAssocID="{CE289B03-4978-4671-AFEB-5DB6E18A7B4C}" presName="bkgdShape" presStyleLbl="node1" presStyleIdx="3" presStyleCnt="7"/>
      <dgm:spPr/>
      <dgm:t>
        <a:bodyPr/>
        <a:lstStyle/>
        <a:p>
          <a:endParaRPr lang="es-MX"/>
        </a:p>
      </dgm:t>
    </dgm:pt>
    <dgm:pt modelId="{4769E415-DE56-4AB8-A2EB-77BF6E86E1FB}" type="pres">
      <dgm:prSet presAssocID="{CE289B03-4978-4671-AFEB-5DB6E18A7B4C}" presName="nodeTx" presStyleLbl="node1" presStyleIdx="3" presStyleCnt="7">
        <dgm:presLayoutVars>
          <dgm:bulletEnabled val="1"/>
        </dgm:presLayoutVars>
      </dgm:prSet>
      <dgm:spPr/>
      <dgm:t>
        <a:bodyPr/>
        <a:lstStyle/>
        <a:p>
          <a:endParaRPr lang="es-MX"/>
        </a:p>
      </dgm:t>
    </dgm:pt>
    <dgm:pt modelId="{EA786A5A-43A3-4DEB-AD2B-AB17D57353E2}" type="pres">
      <dgm:prSet presAssocID="{CE289B03-4978-4671-AFEB-5DB6E18A7B4C}" presName="invisiNode" presStyleLbl="node1" presStyleIdx="3" presStyleCnt="7"/>
      <dgm:spPr/>
    </dgm:pt>
    <dgm:pt modelId="{462AD111-0440-4EC0-80AD-618336ED14B4}" type="pres">
      <dgm:prSet presAssocID="{CE289B03-4978-4671-AFEB-5DB6E18A7B4C}" presName="imagNode" presStyleLbl="fgImgPlace1" presStyleIdx="3" presStyleCnt="7"/>
      <dgm:spPr>
        <a:blipFill rotWithShape="0">
          <a:blip xmlns:r="http://schemas.openxmlformats.org/officeDocument/2006/relationships" r:embed="rId4"/>
          <a:stretch>
            <a:fillRect/>
          </a:stretch>
        </a:blipFill>
      </dgm:spPr>
    </dgm:pt>
    <dgm:pt modelId="{A456F40B-79F7-4506-9BB7-58953A6FEEC7}" type="pres">
      <dgm:prSet presAssocID="{9AB5192A-BB66-456A-ADFB-8B4D905A9BC7}" presName="sibTrans" presStyleLbl="sibTrans2D1" presStyleIdx="0" presStyleCnt="0"/>
      <dgm:spPr/>
      <dgm:t>
        <a:bodyPr/>
        <a:lstStyle/>
        <a:p>
          <a:endParaRPr lang="es-MX"/>
        </a:p>
      </dgm:t>
    </dgm:pt>
    <dgm:pt modelId="{ED877E20-1F91-413F-A5FE-00CE24838B6B}" type="pres">
      <dgm:prSet presAssocID="{C1AE0A98-CBF1-4143-9CD4-59CD0E5BAA1A}" presName="compNode" presStyleCnt="0"/>
      <dgm:spPr/>
    </dgm:pt>
    <dgm:pt modelId="{984EBAAB-690C-4EE4-90D1-9601FE012FC8}" type="pres">
      <dgm:prSet presAssocID="{C1AE0A98-CBF1-4143-9CD4-59CD0E5BAA1A}" presName="bkgdShape" presStyleLbl="node1" presStyleIdx="4" presStyleCnt="7"/>
      <dgm:spPr/>
      <dgm:t>
        <a:bodyPr/>
        <a:lstStyle/>
        <a:p>
          <a:endParaRPr lang="es-MX"/>
        </a:p>
      </dgm:t>
    </dgm:pt>
    <dgm:pt modelId="{4E109340-3D43-4C91-9118-1853C34937C3}" type="pres">
      <dgm:prSet presAssocID="{C1AE0A98-CBF1-4143-9CD4-59CD0E5BAA1A}" presName="nodeTx" presStyleLbl="node1" presStyleIdx="4" presStyleCnt="7">
        <dgm:presLayoutVars>
          <dgm:bulletEnabled val="1"/>
        </dgm:presLayoutVars>
      </dgm:prSet>
      <dgm:spPr/>
      <dgm:t>
        <a:bodyPr/>
        <a:lstStyle/>
        <a:p>
          <a:endParaRPr lang="es-MX"/>
        </a:p>
      </dgm:t>
    </dgm:pt>
    <dgm:pt modelId="{348C2D73-4D7B-4FC7-9B47-7E8D8159A7AE}" type="pres">
      <dgm:prSet presAssocID="{C1AE0A98-CBF1-4143-9CD4-59CD0E5BAA1A}" presName="invisiNode" presStyleLbl="node1" presStyleIdx="4" presStyleCnt="7"/>
      <dgm:spPr/>
    </dgm:pt>
    <dgm:pt modelId="{946ED587-6A34-4CFB-B141-BFF6425C34F9}" type="pres">
      <dgm:prSet presAssocID="{C1AE0A98-CBF1-4143-9CD4-59CD0E5BAA1A}" presName="imagNode" presStyleLbl="fgImgPlace1" presStyleIdx="4" presStyleCnt="7"/>
      <dgm:spPr>
        <a:blipFill rotWithShape="0">
          <a:blip xmlns:r="http://schemas.openxmlformats.org/officeDocument/2006/relationships" r:embed="rId5"/>
          <a:stretch>
            <a:fillRect/>
          </a:stretch>
        </a:blipFill>
      </dgm:spPr>
    </dgm:pt>
    <dgm:pt modelId="{2A3ABFA0-3190-456C-B1E0-AB03604CD8AC}" type="pres">
      <dgm:prSet presAssocID="{97820DC0-9288-4AB4-866F-7D2B3AB1787B}" presName="sibTrans" presStyleLbl="sibTrans2D1" presStyleIdx="0" presStyleCnt="0"/>
      <dgm:spPr/>
      <dgm:t>
        <a:bodyPr/>
        <a:lstStyle/>
        <a:p>
          <a:endParaRPr lang="es-MX"/>
        </a:p>
      </dgm:t>
    </dgm:pt>
    <dgm:pt modelId="{0F904D7E-1188-4AD0-9799-670BA31C3AE3}" type="pres">
      <dgm:prSet presAssocID="{4C4F5370-11A0-4751-8BCB-F256669F494C}" presName="compNode" presStyleCnt="0"/>
      <dgm:spPr/>
    </dgm:pt>
    <dgm:pt modelId="{205A0AB8-B65C-4E2C-AFE5-F528091FFEA4}" type="pres">
      <dgm:prSet presAssocID="{4C4F5370-11A0-4751-8BCB-F256669F494C}" presName="bkgdShape" presStyleLbl="node1" presStyleIdx="5" presStyleCnt="7"/>
      <dgm:spPr/>
      <dgm:t>
        <a:bodyPr/>
        <a:lstStyle/>
        <a:p>
          <a:endParaRPr lang="es-MX"/>
        </a:p>
      </dgm:t>
    </dgm:pt>
    <dgm:pt modelId="{D2530438-569D-4E42-B81F-0549F5C4E898}" type="pres">
      <dgm:prSet presAssocID="{4C4F5370-11A0-4751-8BCB-F256669F494C}" presName="nodeTx" presStyleLbl="node1" presStyleIdx="5" presStyleCnt="7">
        <dgm:presLayoutVars>
          <dgm:bulletEnabled val="1"/>
        </dgm:presLayoutVars>
      </dgm:prSet>
      <dgm:spPr/>
      <dgm:t>
        <a:bodyPr/>
        <a:lstStyle/>
        <a:p>
          <a:endParaRPr lang="es-MX"/>
        </a:p>
      </dgm:t>
    </dgm:pt>
    <dgm:pt modelId="{E11860B0-3AA4-4744-8EB0-1ADC615F526A}" type="pres">
      <dgm:prSet presAssocID="{4C4F5370-11A0-4751-8BCB-F256669F494C}" presName="invisiNode" presStyleLbl="node1" presStyleIdx="5" presStyleCnt="7"/>
      <dgm:spPr/>
    </dgm:pt>
    <dgm:pt modelId="{8188AEEE-5D1F-43A7-9B40-4BD0F7C7615D}" type="pres">
      <dgm:prSet presAssocID="{4C4F5370-11A0-4751-8BCB-F256669F494C}" presName="imagNode" presStyleLbl="fgImgPlace1" presStyleIdx="5" presStyleCnt="7"/>
      <dgm:spPr>
        <a:blipFill rotWithShape="0">
          <a:blip xmlns:r="http://schemas.openxmlformats.org/officeDocument/2006/relationships" r:embed="rId6"/>
          <a:stretch>
            <a:fillRect/>
          </a:stretch>
        </a:blipFill>
      </dgm:spPr>
    </dgm:pt>
    <dgm:pt modelId="{3A7890A0-B28E-407C-9BBF-7167E257BE41}" type="pres">
      <dgm:prSet presAssocID="{82153078-1101-42D9-B8C8-E3D38FC3F95F}" presName="sibTrans" presStyleLbl="sibTrans2D1" presStyleIdx="0" presStyleCnt="0"/>
      <dgm:spPr/>
      <dgm:t>
        <a:bodyPr/>
        <a:lstStyle/>
        <a:p>
          <a:endParaRPr lang="es-MX"/>
        </a:p>
      </dgm:t>
    </dgm:pt>
    <dgm:pt modelId="{61AE6696-D0A2-43A1-AF9E-6C8D15A42683}" type="pres">
      <dgm:prSet presAssocID="{B2C32459-9F2A-4FA4-A5C8-743DFDC82063}" presName="compNode" presStyleCnt="0"/>
      <dgm:spPr/>
    </dgm:pt>
    <dgm:pt modelId="{4ECF110C-6F78-4B39-A90A-E18DA4879724}" type="pres">
      <dgm:prSet presAssocID="{B2C32459-9F2A-4FA4-A5C8-743DFDC82063}" presName="bkgdShape" presStyleLbl="node1" presStyleIdx="6" presStyleCnt="7"/>
      <dgm:spPr/>
      <dgm:t>
        <a:bodyPr/>
        <a:lstStyle/>
        <a:p>
          <a:endParaRPr lang="es-MX"/>
        </a:p>
      </dgm:t>
    </dgm:pt>
    <dgm:pt modelId="{C89FC5A0-1501-4376-8ABF-0257F3B200B6}" type="pres">
      <dgm:prSet presAssocID="{B2C32459-9F2A-4FA4-A5C8-743DFDC82063}" presName="nodeTx" presStyleLbl="node1" presStyleIdx="6" presStyleCnt="7">
        <dgm:presLayoutVars>
          <dgm:bulletEnabled val="1"/>
        </dgm:presLayoutVars>
      </dgm:prSet>
      <dgm:spPr/>
      <dgm:t>
        <a:bodyPr/>
        <a:lstStyle/>
        <a:p>
          <a:endParaRPr lang="es-MX"/>
        </a:p>
      </dgm:t>
    </dgm:pt>
    <dgm:pt modelId="{EB374066-4969-482E-BEF2-C129CE1F44BD}" type="pres">
      <dgm:prSet presAssocID="{B2C32459-9F2A-4FA4-A5C8-743DFDC82063}" presName="invisiNode" presStyleLbl="node1" presStyleIdx="6" presStyleCnt="7"/>
      <dgm:spPr/>
    </dgm:pt>
    <dgm:pt modelId="{71E4A1A0-140E-49CB-B1EF-8D1FD596F48E}" type="pres">
      <dgm:prSet presAssocID="{B2C32459-9F2A-4FA4-A5C8-743DFDC82063}" presName="imagNode" presStyleLbl="fgImgPlace1" presStyleIdx="6" presStyleCnt="7"/>
      <dgm:spPr>
        <a:blipFill rotWithShape="0">
          <a:blip xmlns:r="http://schemas.openxmlformats.org/officeDocument/2006/relationships" r:embed="rId7"/>
          <a:stretch>
            <a:fillRect/>
          </a:stretch>
        </a:blipFill>
      </dgm:spPr>
    </dgm:pt>
  </dgm:ptLst>
  <dgm:cxnLst>
    <dgm:cxn modelId="{893077B2-0135-444A-8D33-5C8A8DE4D2C2}" type="presOf" srcId="{053E02D9-4E6B-47CF-8AFE-42499F55266E}" destId="{5A7E262C-4CB0-40B1-9CBD-40C8092F2790}" srcOrd="0" destOrd="0" presId="urn:microsoft.com/office/officeart/2005/8/layout/hList7#1"/>
    <dgm:cxn modelId="{D67C28E3-4191-4E85-8307-2B88BD6D7346}" type="presOf" srcId="{B2C32459-9F2A-4FA4-A5C8-743DFDC82063}" destId="{C89FC5A0-1501-4376-8ABF-0257F3B200B6}" srcOrd="1" destOrd="0" presId="urn:microsoft.com/office/officeart/2005/8/layout/hList7#1"/>
    <dgm:cxn modelId="{C044CC02-F678-43C7-A84D-962B7F148DCD}" type="presOf" srcId="{CE289B03-4978-4671-AFEB-5DB6E18A7B4C}" destId="{7E20DF88-453E-4C56-9D69-839D57BEA4A3}" srcOrd="0" destOrd="0" presId="urn:microsoft.com/office/officeart/2005/8/layout/hList7#1"/>
    <dgm:cxn modelId="{8376622E-52CB-4DA6-8DFC-225306D0D217}" type="presOf" srcId="{CE289B03-4978-4671-AFEB-5DB6E18A7B4C}" destId="{4769E415-DE56-4AB8-A2EB-77BF6E86E1FB}" srcOrd="1" destOrd="0" presId="urn:microsoft.com/office/officeart/2005/8/layout/hList7#1"/>
    <dgm:cxn modelId="{564B6470-AE83-44E2-B138-3556A92AF25F}" type="presOf" srcId="{C1AE0A98-CBF1-4143-9CD4-59CD0E5BAA1A}" destId="{4E109340-3D43-4C91-9118-1853C34937C3}" srcOrd="1" destOrd="0" presId="urn:microsoft.com/office/officeart/2005/8/layout/hList7#1"/>
    <dgm:cxn modelId="{925D0216-7DA6-4346-9E19-74FD63D66A61}" type="presOf" srcId="{9AB5192A-BB66-456A-ADFB-8B4D905A9BC7}" destId="{A456F40B-79F7-4506-9BB7-58953A6FEEC7}" srcOrd="0" destOrd="0" presId="urn:microsoft.com/office/officeart/2005/8/layout/hList7#1"/>
    <dgm:cxn modelId="{75199A39-A6C4-4498-B0D3-00137E2010DD}" type="presOf" srcId="{AD0089D2-464A-4D63-AADA-86F406F9BB2C}" destId="{9F549024-11E8-404B-98BF-346B42467B16}" srcOrd="0" destOrd="0" presId="urn:microsoft.com/office/officeart/2005/8/layout/hList7#1"/>
    <dgm:cxn modelId="{EA2ABAB3-239F-413B-A38B-4E6C929703CA}" srcId="{3A8F724C-A28D-402A-9D85-C27737BFD634}" destId="{F1C1F6A9-6ED7-48D2-B53A-72E7406736FC}" srcOrd="2" destOrd="0" parTransId="{E09473E8-BC86-4B8E-88AC-275849E0DB29}" sibTransId="{AD0089D2-464A-4D63-AADA-86F406F9BB2C}"/>
    <dgm:cxn modelId="{558919D9-4691-46E1-98E9-12E67B2B6FA1}" type="presOf" srcId="{4C4F5370-11A0-4751-8BCB-F256669F494C}" destId="{D2530438-569D-4E42-B81F-0549F5C4E898}" srcOrd="1" destOrd="0" presId="urn:microsoft.com/office/officeart/2005/8/layout/hList7#1"/>
    <dgm:cxn modelId="{987B3A24-FDF3-44C3-8029-52749F3EF66D}" srcId="{3A8F724C-A28D-402A-9D85-C27737BFD634}" destId="{024C6896-47E0-45DF-BC90-5D5F16AC8D4A}" srcOrd="1" destOrd="0" parTransId="{78FC97AC-C165-4DE7-B053-5DB486D10E60}" sibTransId="{0C0D9792-556D-4D35-9E06-298476974438}"/>
    <dgm:cxn modelId="{78B3F8BB-D16F-40F9-AE54-4B31E49738B7}" type="presOf" srcId="{F1C1F6A9-6ED7-48D2-B53A-72E7406736FC}" destId="{86DF24C6-4918-441A-9961-50C901739B2B}" srcOrd="1" destOrd="0" presId="urn:microsoft.com/office/officeart/2005/8/layout/hList7#1"/>
    <dgm:cxn modelId="{A60CFEB7-BD17-43E1-B972-F06CB245A324}" type="presOf" srcId="{97820DC0-9288-4AB4-866F-7D2B3AB1787B}" destId="{2A3ABFA0-3190-456C-B1E0-AB03604CD8AC}" srcOrd="0" destOrd="0" presId="urn:microsoft.com/office/officeart/2005/8/layout/hList7#1"/>
    <dgm:cxn modelId="{5A8EE32A-44FE-4DB7-887E-95F4FF0A36FF}" type="presOf" srcId="{82153078-1101-42D9-B8C8-E3D38FC3F95F}" destId="{3A7890A0-B28E-407C-9BBF-7167E257BE41}" srcOrd="0" destOrd="0" presId="urn:microsoft.com/office/officeart/2005/8/layout/hList7#1"/>
    <dgm:cxn modelId="{6025394C-C9E0-474A-AADF-72F693E9359C}" srcId="{3A8F724C-A28D-402A-9D85-C27737BFD634}" destId="{CE289B03-4978-4671-AFEB-5DB6E18A7B4C}" srcOrd="3" destOrd="0" parTransId="{AAD06770-144F-4CE6-BB75-19DDA722257F}" sibTransId="{9AB5192A-BB66-456A-ADFB-8B4D905A9BC7}"/>
    <dgm:cxn modelId="{D86F03AE-81A3-48A4-8CBA-C1E6AD9E1DF2}" type="presOf" srcId="{E8A0CE76-46E9-43E3-B0DD-C25486F0904A}" destId="{778EAA70-2130-46CC-9BDD-DE159E80B6C3}" srcOrd="1" destOrd="0" presId="urn:microsoft.com/office/officeart/2005/8/layout/hList7#1"/>
    <dgm:cxn modelId="{AA6F0D43-DCA7-42E7-9489-7860A2A5DDAD}" srcId="{3A8F724C-A28D-402A-9D85-C27737BFD634}" destId="{E8A0CE76-46E9-43E3-B0DD-C25486F0904A}" srcOrd="0" destOrd="0" parTransId="{B0FFCFD7-0A23-4CAE-856D-F1BB885DCF4C}" sibTransId="{053E02D9-4E6B-47CF-8AFE-42499F55266E}"/>
    <dgm:cxn modelId="{3AE9E617-047A-4EAA-A878-FC6129BE734B}" type="presOf" srcId="{F1C1F6A9-6ED7-48D2-B53A-72E7406736FC}" destId="{987D395C-9256-4358-B8CA-5635383419E3}" srcOrd="0" destOrd="0" presId="urn:microsoft.com/office/officeart/2005/8/layout/hList7#1"/>
    <dgm:cxn modelId="{D3BC4A31-D78F-420C-8A9C-FC4F9D9623E4}" type="presOf" srcId="{3A8F724C-A28D-402A-9D85-C27737BFD634}" destId="{6D148D39-9CD5-4417-97DB-72150A4C3909}" srcOrd="0" destOrd="0" presId="urn:microsoft.com/office/officeart/2005/8/layout/hList7#1"/>
    <dgm:cxn modelId="{5C2D1763-8B41-4841-9212-32ED4ECCB2A6}" type="presOf" srcId="{0C0D9792-556D-4D35-9E06-298476974438}" destId="{1769872F-9798-4F62-8121-845DC4FC473C}" srcOrd="0" destOrd="0" presId="urn:microsoft.com/office/officeart/2005/8/layout/hList7#1"/>
    <dgm:cxn modelId="{74EFD1C3-ABB2-4550-A81A-59135E5500EB}" type="presOf" srcId="{B2C32459-9F2A-4FA4-A5C8-743DFDC82063}" destId="{4ECF110C-6F78-4B39-A90A-E18DA4879724}" srcOrd="0" destOrd="0" presId="urn:microsoft.com/office/officeart/2005/8/layout/hList7#1"/>
    <dgm:cxn modelId="{E8D616B7-C6CB-473E-BFBF-9C9B5CCCC3A4}" type="presOf" srcId="{E8A0CE76-46E9-43E3-B0DD-C25486F0904A}" destId="{5B5CAB90-CC79-4380-97A3-0D911EBA76B8}" srcOrd="0" destOrd="0" presId="urn:microsoft.com/office/officeart/2005/8/layout/hList7#1"/>
    <dgm:cxn modelId="{50116AD5-B5AB-4A06-AEE0-1158CC41615B}" type="presOf" srcId="{024C6896-47E0-45DF-BC90-5D5F16AC8D4A}" destId="{119A8EE4-E283-45D5-A519-57497D8883BC}" srcOrd="0" destOrd="0" presId="urn:microsoft.com/office/officeart/2005/8/layout/hList7#1"/>
    <dgm:cxn modelId="{51BB6D59-D803-4EED-9880-5129F4C84135}" type="presOf" srcId="{024C6896-47E0-45DF-BC90-5D5F16AC8D4A}" destId="{C6638787-BCF4-422D-AC92-8DFAE9E56095}" srcOrd="1" destOrd="0" presId="urn:microsoft.com/office/officeart/2005/8/layout/hList7#1"/>
    <dgm:cxn modelId="{DD388826-D52D-45D9-98B8-EFB4F59FF27A}" srcId="{3A8F724C-A28D-402A-9D85-C27737BFD634}" destId="{4C4F5370-11A0-4751-8BCB-F256669F494C}" srcOrd="5" destOrd="0" parTransId="{279A4584-F769-4D5D-841A-030E22C5EA9F}" sibTransId="{82153078-1101-42D9-B8C8-E3D38FC3F95F}"/>
    <dgm:cxn modelId="{BD368187-CBDD-4011-BAE4-19C76ABE96FF}" srcId="{3A8F724C-A28D-402A-9D85-C27737BFD634}" destId="{B2C32459-9F2A-4FA4-A5C8-743DFDC82063}" srcOrd="6" destOrd="0" parTransId="{E51A6D8A-B1D0-4E84-B055-723CE0B3E420}" sibTransId="{DA8DA499-E0EC-4880-AEB4-1E44E6E4E746}"/>
    <dgm:cxn modelId="{1AF43917-6ABB-4B4F-90B9-CAE09CA7BAE4}" srcId="{3A8F724C-A28D-402A-9D85-C27737BFD634}" destId="{C1AE0A98-CBF1-4143-9CD4-59CD0E5BAA1A}" srcOrd="4" destOrd="0" parTransId="{217A9FE3-DB95-4D0B-91A2-76F7665EFF4C}" sibTransId="{97820DC0-9288-4AB4-866F-7D2B3AB1787B}"/>
    <dgm:cxn modelId="{265EE760-0BDC-45BB-A291-A83130CFEB7C}" type="presOf" srcId="{C1AE0A98-CBF1-4143-9CD4-59CD0E5BAA1A}" destId="{984EBAAB-690C-4EE4-90D1-9601FE012FC8}" srcOrd="0" destOrd="0" presId="urn:microsoft.com/office/officeart/2005/8/layout/hList7#1"/>
    <dgm:cxn modelId="{3686391B-024D-4B2D-AF50-6E0C9EA8A398}" type="presOf" srcId="{4C4F5370-11A0-4751-8BCB-F256669F494C}" destId="{205A0AB8-B65C-4E2C-AFE5-F528091FFEA4}" srcOrd="0" destOrd="0" presId="urn:microsoft.com/office/officeart/2005/8/layout/hList7#1"/>
    <dgm:cxn modelId="{B8C73011-E571-4B7D-A7EF-1AF821E69E28}" type="presParOf" srcId="{6D148D39-9CD5-4417-97DB-72150A4C3909}" destId="{A3D25602-75B0-4014-B105-7CE0F3A0B541}" srcOrd="0" destOrd="0" presId="urn:microsoft.com/office/officeart/2005/8/layout/hList7#1"/>
    <dgm:cxn modelId="{4DBB3560-BA77-4008-A708-99C070F5F3F0}" type="presParOf" srcId="{6D148D39-9CD5-4417-97DB-72150A4C3909}" destId="{F5872BC6-FDD8-4E2E-866A-8D232D871B15}" srcOrd="1" destOrd="0" presId="urn:microsoft.com/office/officeart/2005/8/layout/hList7#1"/>
    <dgm:cxn modelId="{5636CCE9-C988-4496-BBB7-BAEB90289A64}" type="presParOf" srcId="{F5872BC6-FDD8-4E2E-866A-8D232D871B15}" destId="{AAA7F662-409E-4B32-B0BB-8727B470BDB2}" srcOrd="0" destOrd="0" presId="urn:microsoft.com/office/officeart/2005/8/layout/hList7#1"/>
    <dgm:cxn modelId="{D2909B5F-E30D-414B-98BA-D781E35649FC}" type="presParOf" srcId="{AAA7F662-409E-4B32-B0BB-8727B470BDB2}" destId="{5B5CAB90-CC79-4380-97A3-0D911EBA76B8}" srcOrd="0" destOrd="0" presId="urn:microsoft.com/office/officeart/2005/8/layout/hList7#1"/>
    <dgm:cxn modelId="{43685431-28BF-45BD-8B6D-9987A287F79F}" type="presParOf" srcId="{AAA7F662-409E-4B32-B0BB-8727B470BDB2}" destId="{778EAA70-2130-46CC-9BDD-DE159E80B6C3}" srcOrd="1" destOrd="0" presId="urn:microsoft.com/office/officeart/2005/8/layout/hList7#1"/>
    <dgm:cxn modelId="{D1BC2FC7-D32C-4984-9148-98FDA43B5FF6}" type="presParOf" srcId="{AAA7F662-409E-4B32-B0BB-8727B470BDB2}" destId="{88680D91-EEE6-4BE1-B5E8-540BE4D99431}" srcOrd="2" destOrd="0" presId="urn:microsoft.com/office/officeart/2005/8/layout/hList7#1"/>
    <dgm:cxn modelId="{F4A0451B-0A79-437D-81EF-7ED29A54AB8B}" type="presParOf" srcId="{AAA7F662-409E-4B32-B0BB-8727B470BDB2}" destId="{7C1B23D4-C35C-4515-9A83-1904626A9B12}" srcOrd="3" destOrd="0" presId="urn:microsoft.com/office/officeart/2005/8/layout/hList7#1"/>
    <dgm:cxn modelId="{84E3E9F4-1353-44CA-9D9A-6C8983474CD6}" type="presParOf" srcId="{F5872BC6-FDD8-4E2E-866A-8D232D871B15}" destId="{5A7E262C-4CB0-40B1-9CBD-40C8092F2790}" srcOrd="1" destOrd="0" presId="urn:microsoft.com/office/officeart/2005/8/layout/hList7#1"/>
    <dgm:cxn modelId="{4CCA122F-1276-4FA6-8E06-7B9356B13097}" type="presParOf" srcId="{F5872BC6-FDD8-4E2E-866A-8D232D871B15}" destId="{2B8EC1EF-6408-4F01-82B4-6AA79654D579}" srcOrd="2" destOrd="0" presId="urn:microsoft.com/office/officeart/2005/8/layout/hList7#1"/>
    <dgm:cxn modelId="{F955B27D-9376-4F85-8EBA-82C900CBABDB}" type="presParOf" srcId="{2B8EC1EF-6408-4F01-82B4-6AA79654D579}" destId="{119A8EE4-E283-45D5-A519-57497D8883BC}" srcOrd="0" destOrd="0" presId="urn:microsoft.com/office/officeart/2005/8/layout/hList7#1"/>
    <dgm:cxn modelId="{1D679811-0ACB-44BB-8462-4AD4555F4988}" type="presParOf" srcId="{2B8EC1EF-6408-4F01-82B4-6AA79654D579}" destId="{C6638787-BCF4-422D-AC92-8DFAE9E56095}" srcOrd="1" destOrd="0" presId="urn:microsoft.com/office/officeart/2005/8/layout/hList7#1"/>
    <dgm:cxn modelId="{33D988D8-02B3-4501-BCBB-4FE72AFD2B98}" type="presParOf" srcId="{2B8EC1EF-6408-4F01-82B4-6AA79654D579}" destId="{FF2D2920-CE7D-4215-99ED-B59249C90B1B}" srcOrd="2" destOrd="0" presId="urn:microsoft.com/office/officeart/2005/8/layout/hList7#1"/>
    <dgm:cxn modelId="{D9E8DE66-147A-4A53-831F-F859B69FB6F1}" type="presParOf" srcId="{2B8EC1EF-6408-4F01-82B4-6AA79654D579}" destId="{B49FB943-C2A5-4D5C-A992-4346169ECC3F}" srcOrd="3" destOrd="0" presId="urn:microsoft.com/office/officeart/2005/8/layout/hList7#1"/>
    <dgm:cxn modelId="{DD5F3CFC-D3AB-42B4-8E80-6E2D65CA01DC}" type="presParOf" srcId="{F5872BC6-FDD8-4E2E-866A-8D232D871B15}" destId="{1769872F-9798-4F62-8121-845DC4FC473C}" srcOrd="3" destOrd="0" presId="urn:microsoft.com/office/officeart/2005/8/layout/hList7#1"/>
    <dgm:cxn modelId="{E967F304-0F7B-4FB4-8A2F-0EE6FF5B55BE}" type="presParOf" srcId="{F5872BC6-FDD8-4E2E-866A-8D232D871B15}" destId="{BE411FF3-0EB2-4522-BA56-0F7076BD35D9}" srcOrd="4" destOrd="0" presId="urn:microsoft.com/office/officeart/2005/8/layout/hList7#1"/>
    <dgm:cxn modelId="{A7AD95EF-BCBE-4B49-9E6F-E5E9E0C3AF7B}" type="presParOf" srcId="{BE411FF3-0EB2-4522-BA56-0F7076BD35D9}" destId="{987D395C-9256-4358-B8CA-5635383419E3}" srcOrd="0" destOrd="0" presId="urn:microsoft.com/office/officeart/2005/8/layout/hList7#1"/>
    <dgm:cxn modelId="{D5035788-A233-4DA8-9780-A300C6613CA1}" type="presParOf" srcId="{BE411FF3-0EB2-4522-BA56-0F7076BD35D9}" destId="{86DF24C6-4918-441A-9961-50C901739B2B}" srcOrd="1" destOrd="0" presId="urn:microsoft.com/office/officeart/2005/8/layout/hList7#1"/>
    <dgm:cxn modelId="{170D57B1-96B5-4F52-AF6E-5746362F5B6F}" type="presParOf" srcId="{BE411FF3-0EB2-4522-BA56-0F7076BD35D9}" destId="{69872FF5-C817-4B57-8ACA-7D3AED09970A}" srcOrd="2" destOrd="0" presId="urn:microsoft.com/office/officeart/2005/8/layout/hList7#1"/>
    <dgm:cxn modelId="{BBFEA67B-221B-419F-A594-6FEC5E0962C1}" type="presParOf" srcId="{BE411FF3-0EB2-4522-BA56-0F7076BD35D9}" destId="{46EE71DB-3D62-4BBA-9F71-197C5171A0A4}" srcOrd="3" destOrd="0" presId="urn:microsoft.com/office/officeart/2005/8/layout/hList7#1"/>
    <dgm:cxn modelId="{E345FF09-ED04-4B9A-847B-70358607F271}" type="presParOf" srcId="{F5872BC6-FDD8-4E2E-866A-8D232D871B15}" destId="{9F549024-11E8-404B-98BF-346B42467B16}" srcOrd="5" destOrd="0" presId="urn:microsoft.com/office/officeart/2005/8/layout/hList7#1"/>
    <dgm:cxn modelId="{94E981E4-BD85-4797-B700-AB1A7216745E}" type="presParOf" srcId="{F5872BC6-FDD8-4E2E-866A-8D232D871B15}" destId="{9E9CC392-B5C0-4B4F-800A-AFFBF079F6C7}" srcOrd="6" destOrd="0" presId="urn:microsoft.com/office/officeart/2005/8/layout/hList7#1"/>
    <dgm:cxn modelId="{8001E03F-6DFA-4DD0-83E8-141522D39024}" type="presParOf" srcId="{9E9CC392-B5C0-4B4F-800A-AFFBF079F6C7}" destId="{7E20DF88-453E-4C56-9D69-839D57BEA4A3}" srcOrd="0" destOrd="0" presId="urn:microsoft.com/office/officeart/2005/8/layout/hList7#1"/>
    <dgm:cxn modelId="{A08FD45F-89B3-4A67-9B8D-F7C2D913EB30}" type="presParOf" srcId="{9E9CC392-B5C0-4B4F-800A-AFFBF079F6C7}" destId="{4769E415-DE56-4AB8-A2EB-77BF6E86E1FB}" srcOrd="1" destOrd="0" presId="urn:microsoft.com/office/officeart/2005/8/layout/hList7#1"/>
    <dgm:cxn modelId="{9E7C970F-2687-4F08-B278-32F34151DE07}" type="presParOf" srcId="{9E9CC392-B5C0-4B4F-800A-AFFBF079F6C7}" destId="{EA786A5A-43A3-4DEB-AD2B-AB17D57353E2}" srcOrd="2" destOrd="0" presId="urn:microsoft.com/office/officeart/2005/8/layout/hList7#1"/>
    <dgm:cxn modelId="{EFB4336D-B688-4F8C-AB4B-ED67DCD02D89}" type="presParOf" srcId="{9E9CC392-B5C0-4B4F-800A-AFFBF079F6C7}" destId="{462AD111-0440-4EC0-80AD-618336ED14B4}" srcOrd="3" destOrd="0" presId="urn:microsoft.com/office/officeart/2005/8/layout/hList7#1"/>
    <dgm:cxn modelId="{9661A829-3510-4600-B221-9D4FF73A491B}" type="presParOf" srcId="{F5872BC6-FDD8-4E2E-866A-8D232D871B15}" destId="{A456F40B-79F7-4506-9BB7-58953A6FEEC7}" srcOrd="7" destOrd="0" presId="urn:microsoft.com/office/officeart/2005/8/layout/hList7#1"/>
    <dgm:cxn modelId="{A33DB12C-0CDA-4D7F-81C0-5871008D12BD}" type="presParOf" srcId="{F5872BC6-FDD8-4E2E-866A-8D232D871B15}" destId="{ED877E20-1F91-413F-A5FE-00CE24838B6B}" srcOrd="8" destOrd="0" presId="urn:microsoft.com/office/officeart/2005/8/layout/hList7#1"/>
    <dgm:cxn modelId="{0904F128-6DA1-4153-8B51-AEAEF20BEA05}" type="presParOf" srcId="{ED877E20-1F91-413F-A5FE-00CE24838B6B}" destId="{984EBAAB-690C-4EE4-90D1-9601FE012FC8}" srcOrd="0" destOrd="0" presId="urn:microsoft.com/office/officeart/2005/8/layout/hList7#1"/>
    <dgm:cxn modelId="{5A248505-3212-4F75-BCFB-7D1A47E51E36}" type="presParOf" srcId="{ED877E20-1F91-413F-A5FE-00CE24838B6B}" destId="{4E109340-3D43-4C91-9118-1853C34937C3}" srcOrd="1" destOrd="0" presId="urn:microsoft.com/office/officeart/2005/8/layout/hList7#1"/>
    <dgm:cxn modelId="{D34FB6EB-CAB7-4203-8BB3-6A6B7B70DF33}" type="presParOf" srcId="{ED877E20-1F91-413F-A5FE-00CE24838B6B}" destId="{348C2D73-4D7B-4FC7-9B47-7E8D8159A7AE}" srcOrd="2" destOrd="0" presId="urn:microsoft.com/office/officeart/2005/8/layout/hList7#1"/>
    <dgm:cxn modelId="{0D60DEE4-9148-41E1-94F5-6641BD5121F9}" type="presParOf" srcId="{ED877E20-1F91-413F-A5FE-00CE24838B6B}" destId="{946ED587-6A34-4CFB-B141-BFF6425C34F9}" srcOrd="3" destOrd="0" presId="urn:microsoft.com/office/officeart/2005/8/layout/hList7#1"/>
    <dgm:cxn modelId="{68CF144A-E7C3-457C-AFCA-19E56619BE77}" type="presParOf" srcId="{F5872BC6-FDD8-4E2E-866A-8D232D871B15}" destId="{2A3ABFA0-3190-456C-B1E0-AB03604CD8AC}" srcOrd="9" destOrd="0" presId="urn:microsoft.com/office/officeart/2005/8/layout/hList7#1"/>
    <dgm:cxn modelId="{2B8AF073-D476-434E-AB0D-C0DE6E00557D}" type="presParOf" srcId="{F5872BC6-FDD8-4E2E-866A-8D232D871B15}" destId="{0F904D7E-1188-4AD0-9799-670BA31C3AE3}" srcOrd="10" destOrd="0" presId="urn:microsoft.com/office/officeart/2005/8/layout/hList7#1"/>
    <dgm:cxn modelId="{5C060BCE-372D-4881-B577-CE832888BCA1}" type="presParOf" srcId="{0F904D7E-1188-4AD0-9799-670BA31C3AE3}" destId="{205A0AB8-B65C-4E2C-AFE5-F528091FFEA4}" srcOrd="0" destOrd="0" presId="urn:microsoft.com/office/officeart/2005/8/layout/hList7#1"/>
    <dgm:cxn modelId="{F07CEC7E-48D4-4288-8715-5815481C4244}" type="presParOf" srcId="{0F904D7E-1188-4AD0-9799-670BA31C3AE3}" destId="{D2530438-569D-4E42-B81F-0549F5C4E898}" srcOrd="1" destOrd="0" presId="urn:microsoft.com/office/officeart/2005/8/layout/hList7#1"/>
    <dgm:cxn modelId="{B09E6914-E54F-4F3E-92D8-73492EC1D82F}" type="presParOf" srcId="{0F904D7E-1188-4AD0-9799-670BA31C3AE3}" destId="{E11860B0-3AA4-4744-8EB0-1ADC615F526A}" srcOrd="2" destOrd="0" presId="urn:microsoft.com/office/officeart/2005/8/layout/hList7#1"/>
    <dgm:cxn modelId="{91400C2B-611B-4F2D-BFA1-0D7A3D980FA2}" type="presParOf" srcId="{0F904D7E-1188-4AD0-9799-670BA31C3AE3}" destId="{8188AEEE-5D1F-43A7-9B40-4BD0F7C7615D}" srcOrd="3" destOrd="0" presId="urn:microsoft.com/office/officeart/2005/8/layout/hList7#1"/>
    <dgm:cxn modelId="{00166118-4113-473E-9923-762AAAFC4D64}" type="presParOf" srcId="{F5872BC6-FDD8-4E2E-866A-8D232D871B15}" destId="{3A7890A0-B28E-407C-9BBF-7167E257BE41}" srcOrd="11" destOrd="0" presId="urn:microsoft.com/office/officeart/2005/8/layout/hList7#1"/>
    <dgm:cxn modelId="{432E795B-20B4-4420-92F3-4A6E9B34AFB8}" type="presParOf" srcId="{F5872BC6-FDD8-4E2E-866A-8D232D871B15}" destId="{61AE6696-D0A2-43A1-AF9E-6C8D15A42683}" srcOrd="12" destOrd="0" presId="urn:microsoft.com/office/officeart/2005/8/layout/hList7#1"/>
    <dgm:cxn modelId="{6BC283F0-3462-4E41-B8B8-092ABED3AA0A}" type="presParOf" srcId="{61AE6696-D0A2-43A1-AF9E-6C8D15A42683}" destId="{4ECF110C-6F78-4B39-A90A-E18DA4879724}" srcOrd="0" destOrd="0" presId="urn:microsoft.com/office/officeart/2005/8/layout/hList7#1"/>
    <dgm:cxn modelId="{7B105860-240C-4585-826A-4339D87ECCB5}" type="presParOf" srcId="{61AE6696-D0A2-43A1-AF9E-6C8D15A42683}" destId="{C89FC5A0-1501-4376-8ABF-0257F3B200B6}" srcOrd="1" destOrd="0" presId="urn:microsoft.com/office/officeart/2005/8/layout/hList7#1"/>
    <dgm:cxn modelId="{35977574-5917-447F-87FB-84E096B64829}" type="presParOf" srcId="{61AE6696-D0A2-43A1-AF9E-6C8D15A42683}" destId="{EB374066-4969-482E-BEF2-C129CE1F44BD}" srcOrd="2" destOrd="0" presId="urn:microsoft.com/office/officeart/2005/8/layout/hList7#1"/>
    <dgm:cxn modelId="{0BD5889D-ECDD-4F83-9B8D-B1B94F3A861C}" type="presParOf" srcId="{61AE6696-D0A2-43A1-AF9E-6C8D15A42683}" destId="{71E4A1A0-140E-49CB-B1EF-8D1FD596F48E}"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8F724C-A28D-402A-9D85-C27737BFD634}" type="doc">
      <dgm:prSet loTypeId="urn:microsoft.com/office/officeart/2005/8/layout/hList7#1" loCatId="process" qsTypeId="urn:microsoft.com/office/officeart/2005/8/quickstyle/simple1" qsCatId="simple" csTypeId="urn:microsoft.com/office/officeart/2005/8/colors/accent1_2" csCatId="accent1" phldr="1"/>
      <dgm:spPr/>
    </dgm:pt>
    <dgm:pt modelId="{E8A0CE76-46E9-43E3-B0DD-C25486F0904A}">
      <dgm:prSet phldrT="[Texto]">
        <dgm:style>
          <a:lnRef idx="1">
            <a:schemeClr val="dk1"/>
          </a:lnRef>
          <a:fillRef idx="3">
            <a:schemeClr val="dk1"/>
          </a:fillRef>
          <a:effectRef idx="2">
            <a:schemeClr val="dk1"/>
          </a:effectRef>
          <a:fontRef idx="minor">
            <a:schemeClr val="lt1"/>
          </a:fontRef>
        </dgm:style>
      </dgm:prSet>
      <dgm:spPr/>
      <dgm:t>
        <a:bodyPr/>
        <a:lstStyle/>
        <a:p>
          <a:r>
            <a:rPr lang="es-MX" dirty="0" smtClean="0"/>
            <a:t>¿Porque emprender?</a:t>
          </a:r>
        </a:p>
        <a:p>
          <a:r>
            <a:rPr lang="es-MX" dirty="0" smtClean="0"/>
            <a:t>¿Por qué crear mi empresa?</a:t>
          </a:r>
          <a:br>
            <a:rPr lang="es-MX" dirty="0" smtClean="0"/>
          </a:br>
          <a:endParaRPr lang="es-MX" dirty="0" smtClean="0"/>
        </a:p>
        <a:p>
          <a:endParaRPr lang="es-MX" dirty="0" smtClean="0"/>
        </a:p>
        <a:p>
          <a:r>
            <a:rPr lang="es-MX" dirty="0" smtClean="0"/>
            <a:t>2 sesiones</a:t>
          </a:r>
          <a:endParaRPr lang="es-MX" dirty="0"/>
        </a:p>
      </dgm:t>
    </dgm:pt>
    <dgm:pt modelId="{B0FFCFD7-0A23-4CAE-856D-F1BB885DCF4C}" type="parTrans" cxnId="{AA6F0D43-DCA7-42E7-9489-7860A2A5DDAD}">
      <dgm:prSet/>
      <dgm:spPr/>
      <dgm:t>
        <a:bodyPr/>
        <a:lstStyle/>
        <a:p>
          <a:endParaRPr lang="es-MX"/>
        </a:p>
      </dgm:t>
    </dgm:pt>
    <dgm:pt modelId="{053E02D9-4E6B-47CF-8AFE-42499F55266E}" type="sibTrans" cxnId="{AA6F0D43-DCA7-42E7-9489-7860A2A5DDAD}">
      <dgm:prSet/>
      <dgm:spPr/>
      <dgm:t>
        <a:bodyPr/>
        <a:lstStyle/>
        <a:p>
          <a:endParaRPr lang="es-MX"/>
        </a:p>
      </dgm:t>
    </dgm:pt>
    <dgm:pt modelId="{024C6896-47E0-45DF-BC90-5D5F16AC8D4A}">
      <dgm:prSet phldrT="[Texto]">
        <dgm:style>
          <a:lnRef idx="1">
            <a:schemeClr val="dk1"/>
          </a:lnRef>
          <a:fillRef idx="3">
            <a:schemeClr val="dk1"/>
          </a:fillRef>
          <a:effectRef idx="2">
            <a:schemeClr val="dk1"/>
          </a:effectRef>
          <a:fontRef idx="minor">
            <a:schemeClr val="lt1"/>
          </a:fontRef>
        </dgm:style>
      </dgm:prSet>
      <dgm:spPr/>
      <dgm:t>
        <a:bodyPr/>
        <a:lstStyle/>
        <a:p>
          <a:r>
            <a:rPr lang="es-MX" dirty="0" smtClean="0"/>
            <a:t>Nociones Practicas de las formas de empresas</a:t>
          </a:r>
          <a:br>
            <a:rPr lang="es-MX" dirty="0" smtClean="0"/>
          </a:br>
          <a:endParaRPr lang="es-MX" dirty="0" smtClean="0"/>
        </a:p>
        <a:p>
          <a:endParaRPr lang="es-MX" dirty="0" smtClean="0"/>
        </a:p>
        <a:p>
          <a:r>
            <a:rPr lang="es-MX" dirty="0" smtClean="0"/>
            <a:t>2 sesiones</a:t>
          </a:r>
          <a:endParaRPr lang="es-MX" dirty="0"/>
        </a:p>
      </dgm:t>
    </dgm:pt>
    <dgm:pt modelId="{78FC97AC-C165-4DE7-B053-5DB486D10E60}" type="parTrans" cxnId="{987B3A24-FDF3-44C3-8029-52749F3EF66D}">
      <dgm:prSet/>
      <dgm:spPr/>
      <dgm:t>
        <a:bodyPr/>
        <a:lstStyle/>
        <a:p>
          <a:endParaRPr lang="es-MX"/>
        </a:p>
      </dgm:t>
    </dgm:pt>
    <dgm:pt modelId="{0C0D9792-556D-4D35-9E06-298476974438}" type="sibTrans" cxnId="{987B3A24-FDF3-44C3-8029-52749F3EF66D}">
      <dgm:prSet/>
      <dgm:spPr/>
      <dgm:t>
        <a:bodyPr/>
        <a:lstStyle/>
        <a:p>
          <a:endParaRPr lang="es-MX"/>
        </a:p>
      </dgm:t>
    </dgm:pt>
    <dgm:pt modelId="{F1C1F6A9-6ED7-48D2-B53A-72E7406736FC}">
      <dgm:prSet phldrT="[Texto]">
        <dgm:style>
          <a:lnRef idx="1">
            <a:schemeClr val="dk1"/>
          </a:lnRef>
          <a:fillRef idx="3">
            <a:schemeClr val="dk1"/>
          </a:fillRef>
          <a:effectRef idx="2">
            <a:schemeClr val="dk1"/>
          </a:effectRef>
          <a:fontRef idx="minor">
            <a:schemeClr val="lt1"/>
          </a:fontRef>
        </dgm:style>
      </dgm:prSet>
      <dgm:spPr/>
      <dgm:t>
        <a:bodyPr/>
        <a:lstStyle/>
        <a:p>
          <a:r>
            <a:rPr lang="es-MX" dirty="0" smtClean="0"/>
            <a:t>Identificación y evaluación de  </a:t>
          </a:r>
          <a:r>
            <a:rPr lang="es-MX" dirty="0"/>
            <a:t>ideas de </a:t>
          </a:r>
          <a:r>
            <a:rPr lang="es-MX" dirty="0" smtClean="0"/>
            <a:t>negocios</a:t>
          </a:r>
          <a:br>
            <a:rPr lang="es-MX" dirty="0" smtClean="0"/>
          </a:br>
          <a:endParaRPr lang="es-MX" dirty="0" smtClean="0"/>
        </a:p>
        <a:p>
          <a:endParaRPr lang="es-MX" dirty="0" smtClean="0"/>
        </a:p>
        <a:p>
          <a:r>
            <a:rPr lang="es-MX" dirty="0" smtClean="0"/>
            <a:t>4 sesiones</a:t>
          </a:r>
          <a:endParaRPr lang="es-MX" dirty="0"/>
        </a:p>
      </dgm:t>
    </dgm:pt>
    <dgm:pt modelId="{E09473E8-BC86-4B8E-88AC-275849E0DB29}" type="parTrans" cxnId="{EA2ABAB3-239F-413B-A38B-4E6C929703CA}">
      <dgm:prSet/>
      <dgm:spPr/>
      <dgm:t>
        <a:bodyPr/>
        <a:lstStyle/>
        <a:p>
          <a:endParaRPr lang="es-MX"/>
        </a:p>
      </dgm:t>
    </dgm:pt>
    <dgm:pt modelId="{AD0089D2-464A-4D63-AADA-86F406F9BB2C}" type="sibTrans" cxnId="{EA2ABAB3-239F-413B-A38B-4E6C929703CA}">
      <dgm:prSet/>
      <dgm:spPr/>
      <dgm:t>
        <a:bodyPr/>
        <a:lstStyle/>
        <a:p>
          <a:endParaRPr lang="es-MX"/>
        </a:p>
      </dgm:t>
    </dgm:pt>
    <dgm:pt modelId="{CE289B03-4978-4671-AFEB-5DB6E18A7B4C}">
      <dgm:prSet>
        <dgm:style>
          <a:lnRef idx="0">
            <a:schemeClr val="accent5"/>
          </a:lnRef>
          <a:fillRef idx="3">
            <a:schemeClr val="accent5"/>
          </a:fillRef>
          <a:effectRef idx="3">
            <a:schemeClr val="accent5"/>
          </a:effectRef>
          <a:fontRef idx="minor">
            <a:schemeClr val="lt1"/>
          </a:fontRef>
        </dgm:style>
      </dgm:prSet>
      <dgm:spPr/>
      <dgm:t>
        <a:bodyPr/>
        <a:lstStyle/>
        <a:p>
          <a:r>
            <a:rPr lang="es-MX" dirty="0" smtClean="0"/>
            <a:t>Definición de la idea, el mercado y la mercadotecnia</a:t>
          </a:r>
          <a:br>
            <a:rPr lang="es-MX" dirty="0" smtClean="0"/>
          </a:br>
          <a:endParaRPr lang="es-MX" dirty="0" smtClean="0"/>
        </a:p>
        <a:p>
          <a:endParaRPr lang="es-MX" dirty="0" smtClean="0"/>
        </a:p>
        <a:p>
          <a:r>
            <a:rPr lang="es-MX" dirty="0" smtClean="0"/>
            <a:t>4 sesiones</a:t>
          </a:r>
          <a:endParaRPr lang="es-MX" dirty="0"/>
        </a:p>
      </dgm:t>
    </dgm:pt>
    <dgm:pt modelId="{AAD06770-144F-4CE6-BB75-19DDA722257F}" type="parTrans" cxnId="{6025394C-C9E0-474A-AADF-72F693E9359C}">
      <dgm:prSet/>
      <dgm:spPr/>
      <dgm:t>
        <a:bodyPr/>
        <a:lstStyle/>
        <a:p>
          <a:endParaRPr lang="es-MX"/>
        </a:p>
      </dgm:t>
    </dgm:pt>
    <dgm:pt modelId="{9AB5192A-BB66-456A-ADFB-8B4D905A9BC7}" type="sibTrans" cxnId="{6025394C-C9E0-474A-AADF-72F693E9359C}">
      <dgm:prSet/>
      <dgm:spPr/>
      <dgm:t>
        <a:bodyPr/>
        <a:lstStyle/>
        <a:p>
          <a:endParaRPr lang="es-MX"/>
        </a:p>
      </dgm:t>
    </dgm:pt>
    <dgm:pt modelId="{C1AE0A98-CBF1-4143-9CD4-59CD0E5BAA1A}">
      <dgm:prSet>
        <dgm:style>
          <a:lnRef idx="0">
            <a:schemeClr val="accent5"/>
          </a:lnRef>
          <a:fillRef idx="3">
            <a:schemeClr val="accent5"/>
          </a:fillRef>
          <a:effectRef idx="3">
            <a:schemeClr val="accent5"/>
          </a:effectRef>
          <a:fontRef idx="minor">
            <a:schemeClr val="lt1"/>
          </a:fontRef>
        </dgm:style>
      </dgm:prSet>
      <dgm:spPr/>
      <dgm:t>
        <a:bodyPr/>
        <a:lstStyle/>
        <a:p>
          <a:r>
            <a:rPr lang="es-MX" dirty="0" smtClean="0"/>
            <a:t>Desarrollo del </a:t>
          </a:r>
          <a:r>
            <a:rPr lang="es-MX" dirty="0" err="1" smtClean="0"/>
            <a:t>know</a:t>
          </a:r>
          <a:r>
            <a:rPr lang="es-MX" dirty="0" smtClean="0"/>
            <a:t> </a:t>
          </a:r>
          <a:r>
            <a:rPr lang="es-MX" dirty="0" err="1" smtClean="0"/>
            <a:t>How</a:t>
          </a:r>
          <a:r>
            <a:rPr lang="es-MX" dirty="0" smtClean="0"/>
            <a:t> del negocio (plan de Negocios)</a:t>
          </a:r>
          <a:br>
            <a:rPr lang="es-MX" dirty="0" smtClean="0"/>
          </a:br>
          <a:endParaRPr lang="es-MX" dirty="0" smtClean="0"/>
        </a:p>
        <a:p>
          <a:endParaRPr lang="es-MX" dirty="0" smtClean="0"/>
        </a:p>
        <a:p>
          <a:r>
            <a:rPr lang="es-MX" dirty="0" smtClean="0"/>
            <a:t>8 sesiones</a:t>
          </a:r>
          <a:endParaRPr lang="es-MX" dirty="0"/>
        </a:p>
      </dgm:t>
    </dgm:pt>
    <dgm:pt modelId="{217A9FE3-DB95-4D0B-91A2-76F7665EFF4C}" type="parTrans" cxnId="{1AF43917-6ABB-4B4F-90B9-CAE09CA7BAE4}">
      <dgm:prSet/>
      <dgm:spPr/>
      <dgm:t>
        <a:bodyPr/>
        <a:lstStyle/>
        <a:p>
          <a:endParaRPr lang="es-MX"/>
        </a:p>
      </dgm:t>
    </dgm:pt>
    <dgm:pt modelId="{97820DC0-9288-4AB4-866F-7D2B3AB1787B}" type="sibTrans" cxnId="{1AF43917-6ABB-4B4F-90B9-CAE09CA7BAE4}">
      <dgm:prSet/>
      <dgm:spPr/>
      <dgm:t>
        <a:bodyPr/>
        <a:lstStyle/>
        <a:p>
          <a:endParaRPr lang="es-MX"/>
        </a:p>
      </dgm:t>
    </dgm:pt>
    <dgm:pt modelId="{4C4F5370-11A0-4751-8BCB-F256669F494C}">
      <dgm:prSet>
        <dgm:style>
          <a:lnRef idx="0">
            <a:schemeClr val="accent5"/>
          </a:lnRef>
          <a:fillRef idx="3">
            <a:schemeClr val="accent5"/>
          </a:fillRef>
          <a:effectRef idx="3">
            <a:schemeClr val="accent5"/>
          </a:effectRef>
          <a:fontRef idx="minor">
            <a:schemeClr val="lt1"/>
          </a:fontRef>
        </dgm:style>
      </dgm:prSet>
      <dgm:spPr/>
      <dgm:t>
        <a:bodyPr/>
        <a:lstStyle/>
        <a:p>
          <a:r>
            <a:rPr lang="es-MX" dirty="0" smtClean="0"/>
            <a:t>Proyecto Financiero, Financiamiento, </a:t>
          </a:r>
          <a:r>
            <a:rPr lang="es-MX" dirty="0" err="1" smtClean="0"/>
            <a:t>Evaluacion</a:t>
          </a:r>
          <a:r>
            <a:rPr lang="es-MX" dirty="0" smtClean="0"/>
            <a:t> de la rentabilidad</a:t>
          </a:r>
        </a:p>
        <a:p>
          <a:endParaRPr lang="es-MX" dirty="0" smtClean="0"/>
        </a:p>
        <a:p>
          <a:r>
            <a:rPr lang="es-MX" dirty="0" smtClean="0"/>
            <a:t>6 sesiones</a:t>
          </a:r>
          <a:endParaRPr lang="es-MX" dirty="0"/>
        </a:p>
      </dgm:t>
    </dgm:pt>
    <dgm:pt modelId="{279A4584-F769-4D5D-841A-030E22C5EA9F}" type="parTrans" cxnId="{DD388826-D52D-45D9-98B8-EFB4F59FF27A}">
      <dgm:prSet/>
      <dgm:spPr/>
      <dgm:t>
        <a:bodyPr/>
        <a:lstStyle/>
        <a:p>
          <a:endParaRPr lang="es-MX"/>
        </a:p>
      </dgm:t>
    </dgm:pt>
    <dgm:pt modelId="{82153078-1101-42D9-B8C8-E3D38FC3F95F}" type="sibTrans" cxnId="{DD388826-D52D-45D9-98B8-EFB4F59FF27A}">
      <dgm:prSet/>
      <dgm:spPr/>
      <dgm:t>
        <a:bodyPr/>
        <a:lstStyle/>
        <a:p>
          <a:endParaRPr lang="es-MX"/>
        </a:p>
      </dgm:t>
    </dgm:pt>
    <dgm:pt modelId="{B2C32459-9F2A-4FA4-A5C8-743DFDC82063}">
      <dgm:prSet>
        <dgm:style>
          <a:lnRef idx="1">
            <a:schemeClr val="dk1"/>
          </a:lnRef>
          <a:fillRef idx="3">
            <a:schemeClr val="dk1"/>
          </a:fillRef>
          <a:effectRef idx="2">
            <a:schemeClr val="dk1"/>
          </a:effectRef>
          <a:fontRef idx="minor">
            <a:schemeClr val="lt1"/>
          </a:fontRef>
        </dgm:style>
      </dgm:prSet>
      <dgm:spPr/>
      <dgm:t>
        <a:bodyPr/>
        <a:lstStyle/>
        <a:p>
          <a:r>
            <a:rPr lang="es-MX" dirty="0" err="1" smtClean="0"/>
            <a:t>Presentacion</a:t>
          </a:r>
          <a:r>
            <a:rPr lang="es-MX" dirty="0" smtClean="0"/>
            <a:t> </a:t>
          </a:r>
          <a:br>
            <a:rPr lang="es-MX" dirty="0" smtClean="0"/>
          </a:br>
          <a:r>
            <a:rPr lang="es-MX" dirty="0" smtClean="0"/>
            <a:t>y</a:t>
          </a:r>
          <a:br>
            <a:rPr lang="es-MX" dirty="0" smtClean="0"/>
          </a:br>
          <a:r>
            <a:rPr lang="es-MX" dirty="0" smtClean="0"/>
            <a:t>Evaluación </a:t>
          </a:r>
          <a:r>
            <a:rPr lang="es-MX" dirty="0"/>
            <a:t>del </a:t>
          </a:r>
          <a:r>
            <a:rPr lang="es-MX" dirty="0" smtClean="0"/>
            <a:t>proyecto</a:t>
          </a:r>
          <a:br>
            <a:rPr lang="es-MX" dirty="0" smtClean="0"/>
          </a:br>
          <a:endParaRPr lang="es-MX" dirty="0" smtClean="0"/>
        </a:p>
        <a:p>
          <a:endParaRPr lang="es-MX" dirty="0" smtClean="0"/>
        </a:p>
        <a:p>
          <a:r>
            <a:rPr lang="es-MX" dirty="0" smtClean="0"/>
            <a:t>4 sesiones</a:t>
          </a:r>
          <a:endParaRPr lang="es-MX" dirty="0"/>
        </a:p>
      </dgm:t>
    </dgm:pt>
    <dgm:pt modelId="{E51A6D8A-B1D0-4E84-B055-723CE0B3E420}" type="parTrans" cxnId="{BD368187-CBDD-4011-BAE4-19C76ABE96FF}">
      <dgm:prSet/>
      <dgm:spPr/>
      <dgm:t>
        <a:bodyPr/>
        <a:lstStyle/>
        <a:p>
          <a:endParaRPr lang="es-MX"/>
        </a:p>
      </dgm:t>
    </dgm:pt>
    <dgm:pt modelId="{DA8DA499-E0EC-4880-AEB4-1E44E6E4E746}" type="sibTrans" cxnId="{BD368187-CBDD-4011-BAE4-19C76ABE96FF}">
      <dgm:prSet/>
      <dgm:spPr/>
      <dgm:t>
        <a:bodyPr/>
        <a:lstStyle/>
        <a:p>
          <a:endParaRPr lang="es-MX"/>
        </a:p>
      </dgm:t>
    </dgm:pt>
    <dgm:pt modelId="{6D148D39-9CD5-4417-97DB-72150A4C3909}" type="pres">
      <dgm:prSet presAssocID="{3A8F724C-A28D-402A-9D85-C27737BFD634}" presName="Name0" presStyleCnt="0">
        <dgm:presLayoutVars>
          <dgm:dir/>
          <dgm:resizeHandles val="exact"/>
        </dgm:presLayoutVars>
      </dgm:prSet>
      <dgm:spPr/>
    </dgm:pt>
    <dgm:pt modelId="{A3D25602-75B0-4014-B105-7CE0F3A0B541}" type="pres">
      <dgm:prSet presAssocID="{3A8F724C-A28D-402A-9D85-C27737BFD634}" presName="fgShape" presStyleLbl="fgShp" presStyleIdx="0" presStyleCnt="1"/>
      <dgm:spPr>
        <a:prstGeom prst="rightArrow">
          <a:avLst/>
        </a:prstGeom>
      </dgm:spPr>
    </dgm:pt>
    <dgm:pt modelId="{F5872BC6-FDD8-4E2E-866A-8D232D871B15}" type="pres">
      <dgm:prSet presAssocID="{3A8F724C-A28D-402A-9D85-C27737BFD634}" presName="linComp" presStyleCnt="0"/>
      <dgm:spPr/>
    </dgm:pt>
    <dgm:pt modelId="{AAA7F662-409E-4B32-B0BB-8727B470BDB2}" type="pres">
      <dgm:prSet presAssocID="{E8A0CE76-46E9-43E3-B0DD-C25486F0904A}" presName="compNode" presStyleCnt="0"/>
      <dgm:spPr/>
    </dgm:pt>
    <dgm:pt modelId="{5B5CAB90-CC79-4380-97A3-0D911EBA76B8}" type="pres">
      <dgm:prSet presAssocID="{E8A0CE76-46E9-43E3-B0DD-C25486F0904A}" presName="bkgdShape" presStyleLbl="node1" presStyleIdx="0" presStyleCnt="7"/>
      <dgm:spPr/>
      <dgm:t>
        <a:bodyPr/>
        <a:lstStyle/>
        <a:p>
          <a:endParaRPr lang="es-MX"/>
        </a:p>
      </dgm:t>
    </dgm:pt>
    <dgm:pt modelId="{778EAA70-2130-46CC-9BDD-DE159E80B6C3}" type="pres">
      <dgm:prSet presAssocID="{E8A0CE76-46E9-43E3-B0DD-C25486F0904A}" presName="nodeTx" presStyleLbl="node1" presStyleIdx="0" presStyleCnt="7">
        <dgm:presLayoutVars>
          <dgm:bulletEnabled val="1"/>
        </dgm:presLayoutVars>
      </dgm:prSet>
      <dgm:spPr/>
      <dgm:t>
        <a:bodyPr/>
        <a:lstStyle/>
        <a:p>
          <a:endParaRPr lang="es-MX"/>
        </a:p>
      </dgm:t>
    </dgm:pt>
    <dgm:pt modelId="{88680D91-EEE6-4BE1-B5E8-540BE4D99431}" type="pres">
      <dgm:prSet presAssocID="{E8A0CE76-46E9-43E3-B0DD-C25486F0904A}" presName="invisiNode" presStyleLbl="node1" presStyleIdx="0" presStyleCnt="7"/>
      <dgm:spPr/>
    </dgm:pt>
    <dgm:pt modelId="{7C1B23D4-C35C-4515-9A83-1904626A9B12}" type="pres">
      <dgm:prSet presAssocID="{E8A0CE76-46E9-43E3-B0DD-C25486F0904A}" presName="imagNode" presStyleLbl="fgImgPlace1" presStyleIdx="0" presStyleCnt="7"/>
      <dgm:spPr>
        <a:blipFill rotWithShape="0">
          <a:blip xmlns:r="http://schemas.openxmlformats.org/officeDocument/2006/relationships" r:embed="rId1"/>
          <a:stretch>
            <a:fillRect/>
          </a:stretch>
        </a:blipFill>
      </dgm:spPr>
      <dgm:t>
        <a:bodyPr/>
        <a:lstStyle/>
        <a:p>
          <a:endParaRPr lang="es-MX"/>
        </a:p>
      </dgm:t>
    </dgm:pt>
    <dgm:pt modelId="{5A7E262C-4CB0-40B1-9CBD-40C8092F2790}" type="pres">
      <dgm:prSet presAssocID="{053E02D9-4E6B-47CF-8AFE-42499F55266E}" presName="sibTrans" presStyleLbl="sibTrans2D1" presStyleIdx="0" presStyleCnt="0"/>
      <dgm:spPr/>
      <dgm:t>
        <a:bodyPr/>
        <a:lstStyle/>
        <a:p>
          <a:endParaRPr lang="es-MX"/>
        </a:p>
      </dgm:t>
    </dgm:pt>
    <dgm:pt modelId="{2B8EC1EF-6408-4F01-82B4-6AA79654D579}" type="pres">
      <dgm:prSet presAssocID="{024C6896-47E0-45DF-BC90-5D5F16AC8D4A}" presName="compNode" presStyleCnt="0"/>
      <dgm:spPr/>
    </dgm:pt>
    <dgm:pt modelId="{119A8EE4-E283-45D5-A519-57497D8883BC}" type="pres">
      <dgm:prSet presAssocID="{024C6896-47E0-45DF-BC90-5D5F16AC8D4A}" presName="bkgdShape" presStyleLbl="node1" presStyleIdx="1" presStyleCnt="7"/>
      <dgm:spPr/>
      <dgm:t>
        <a:bodyPr/>
        <a:lstStyle/>
        <a:p>
          <a:endParaRPr lang="es-MX"/>
        </a:p>
      </dgm:t>
    </dgm:pt>
    <dgm:pt modelId="{C6638787-BCF4-422D-AC92-8DFAE9E56095}" type="pres">
      <dgm:prSet presAssocID="{024C6896-47E0-45DF-BC90-5D5F16AC8D4A}" presName="nodeTx" presStyleLbl="node1" presStyleIdx="1" presStyleCnt="7">
        <dgm:presLayoutVars>
          <dgm:bulletEnabled val="1"/>
        </dgm:presLayoutVars>
      </dgm:prSet>
      <dgm:spPr/>
      <dgm:t>
        <a:bodyPr/>
        <a:lstStyle/>
        <a:p>
          <a:endParaRPr lang="es-MX"/>
        </a:p>
      </dgm:t>
    </dgm:pt>
    <dgm:pt modelId="{FF2D2920-CE7D-4215-99ED-B59249C90B1B}" type="pres">
      <dgm:prSet presAssocID="{024C6896-47E0-45DF-BC90-5D5F16AC8D4A}" presName="invisiNode" presStyleLbl="node1" presStyleIdx="1" presStyleCnt="7"/>
      <dgm:spPr/>
    </dgm:pt>
    <dgm:pt modelId="{B49FB943-C2A5-4D5C-A992-4346169ECC3F}" type="pres">
      <dgm:prSet presAssocID="{024C6896-47E0-45DF-BC90-5D5F16AC8D4A}" presName="imagNode" presStyleLbl="fgImgPlace1" presStyleIdx="1" presStyleCnt="7"/>
      <dgm:spPr>
        <a:blipFill rotWithShape="0">
          <a:blip xmlns:r="http://schemas.openxmlformats.org/officeDocument/2006/relationships" r:embed="rId2"/>
          <a:stretch>
            <a:fillRect/>
          </a:stretch>
        </a:blipFill>
      </dgm:spPr>
    </dgm:pt>
    <dgm:pt modelId="{1769872F-9798-4F62-8121-845DC4FC473C}" type="pres">
      <dgm:prSet presAssocID="{0C0D9792-556D-4D35-9E06-298476974438}" presName="sibTrans" presStyleLbl="sibTrans2D1" presStyleIdx="0" presStyleCnt="0"/>
      <dgm:spPr/>
      <dgm:t>
        <a:bodyPr/>
        <a:lstStyle/>
        <a:p>
          <a:endParaRPr lang="es-MX"/>
        </a:p>
      </dgm:t>
    </dgm:pt>
    <dgm:pt modelId="{BE411FF3-0EB2-4522-BA56-0F7076BD35D9}" type="pres">
      <dgm:prSet presAssocID="{F1C1F6A9-6ED7-48D2-B53A-72E7406736FC}" presName="compNode" presStyleCnt="0"/>
      <dgm:spPr/>
    </dgm:pt>
    <dgm:pt modelId="{987D395C-9256-4358-B8CA-5635383419E3}" type="pres">
      <dgm:prSet presAssocID="{F1C1F6A9-6ED7-48D2-B53A-72E7406736FC}" presName="bkgdShape" presStyleLbl="node1" presStyleIdx="2" presStyleCnt="7"/>
      <dgm:spPr/>
      <dgm:t>
        <a:bodyPr/>
        <a:lstStyle/>
        <a:p>
          <a:endParaRPr lang="es-MX"/>
        </a:p>
      </dgm:t>
    </dgm:pt>
    <dgm:pt modelId="{86DF24C6-4918-441A-9961-50C901739B2B}" type="pres">
      <dgm:prSet presAssocID="{F1C1F6A9-6ED7-48D2-B53A-72E7406736FC}" presName="nodeTx" presStyleLbl="node1" presStyleIdx="2" presStyleCnt="7">
        <dgm:presLayoutVars>
          <dgm:bulletEnabled val="1"/>
        </dgm:presLayoutVars>
      </dgm:prSet>
      <dgm:spPr/>
      <dgm:t>
        <a:bodyPr/>
        <a:lstStyle/>
        <a:p>
          <a:endParaRPr lang="es-MX"/>
        </a:p>
      </dgm:t>
    </dgm:pt>
    <dgm:pt modelId="{69872FF5-C817-4B57-8ACA-7D3AED09970A}" type="pres">
      <dgm:prSet presAssocID="{F1C1F6A9-6ED7-48D2-B53A-72E7406736FC}" presName="invisiNode" presStyleLbl="node1" presStyleIdx="2" presStyleCnt="7"/>
      <dgm:spPr/>
    </dgm:pt>
    <dgm:pt modelId="{46EE71DB-3D62-4BBA-9F71-197C5171A0A4}" type="pres">
      <dgm:prSet presAssocID="{F1C1F6A9-6ED7-48D2-B53A-72E7406736FC}" presName="imagNode" presStyleLbl="fgImgPlace1" presStyleIdx="2" presStyleCnt="7"/>
      <dgm:spPr>
        <a:blipFill rotWithShape="0">
          <a:blip xmlns:r="http://schemas.openxmlformats.org/officeDocument/2006/relationships" r:embed="rId3"/>
          <a:stretch>
            <a:fillRect/>
          </a:stretch>
        </a:blipFill>
      </dgm:spPr>
    </dgm:pt>
    <dgm:pt modelId="{9F549024-11E8-404B-98BF-346B42467B16}" type="pres">
      <dgm:prSet presAssocID="{AD0089D2-464A-4D63-AADA-86F406F9BB2C}" presName="sibTrans" presStyleLbl="sibTrans2D1" presStyleIdx="0" presStyleCnt="0"/>
      <dgm:spPr/>
      <dgm:t>
        <a:bodyPr/>
        <a:lstStyle/>
        <a:p>
          <a:endParaRPr lang="es-MX"/>
        </a:p>
      </dgm:t>
    </dgm:pt>
    <dgm:pt modelId="{9E9CC392-B5C0-4B4F-800A-AFFBF079F6C7}" type="pres">
      <dgm:prSet presAssocID="{CE289B03-4978-4671-AFEB-5DB6E18A7B4C}" presName="compNode" presStyleCnt="0"/>
      <dgm:spPr/>
    </dgm:pt>
    <dgm:pt modelId="{7E20DF88-453E-4C56-9D69-839D57BEA4A3}" type="pres">
      <dgm:prSet presAssocID="{CE289B03-4978-4671-AFEB-5DB6E18A7B4C}" presName="bkgdShape" presStyleLbl="node1" presStyleIdx="3" presStyleCnt="7"/>
      <dgm:spPr/>
      <dgm:t>
        <a:bodyPr/>
        <a:lstStyle/>
        <a:p>
          <a:endParaRPr lang="es-MX"/>
        </a:p>
      </dgm:t>
    </dgm:pt>
    <dgm:pt modelId="{4769E415-DE56-4AB8-A2EB-77BF6E86E1FB}" type="pres">
      <dgm:prSet presAssocID="{CE289B03-4978-4671-AFEB-5DB6E18A7B4C}" presName="nodeTx" presStyleLbl="node1" presStyleIdx="3" presStyleCnt="7">
        <dgm:presLayoutVars>
          <dgm:bulletEnabled val="1"/>
        </dgm:presLayoutVars>
      </dgm:prSet>
      <dgm:spPr/>
      <dgm:t>
        <a:bodyPr/>
        <a:lstStyle/>
        <a:p>
          <a:endParaRPr lang="es-MX"/>
        </a:p>
      </dgm:t>
    </dgm:pt>
    <dgm:pt modelId="{EA786A5A-43A3-4DEB-AD2B-AB17D57353E2}" type="pres">
      <dgm:prSet presAssocID="{CE289B03-4978-4671-AFEB-5DB6E18A7B4C}" presName="invisiNode" presStyleLbl="node1" presStyleIdx="3" presStyleCnt="7"/>
      <dgm:spPr/>
    </dgm:pt>
    <dgm:pt modelId="{462AD111-0440-4EC0-80AD-618336ED14B4}" type="pres">
      <dgm:prSet presAssocID="{CE289B03-4978-4671-AFEB-5DB6E18A7B4C}" presName="imagNode" presStyleLbl="fgImgPlace1" presStyleIdx="3" presStyleCnt="7"/>
      <dgm:spPr>
        <a:blipFill rotWithShape="0">
          <a:blip xmlns:r="http://schemas.openxmlformats.org/officeDocument/2006/relationships" r:embed="rId4"/>
          <a:stretch>
            <a:fillRect/>
          </a:stretch>
        </a:blipFill>
      </dgm:spPr>
    </dgm:pt>
    <dgm:pt modelId="{A456F40B-79F7-4506-9BB7-58953A6FEEC7}" type="pres">
      <dgm:prSet presAssocID="{9AB5192A-BB66-456A-ADFB-8B4D905A9BC7}" presName="sibTrans" presStyleLbl="sibTrans2D1" presStyleIdx="0" presStyleCnt="0"/>
      <dgm:spPr/>
      <dgm:t>
        <a:bodyPr/>
        <a:lstStyle/>
        <a:p>
          <a:endParaRPr lang="es-MX"/>
        </a:p>
      </dgm:t>
    </dgm:pt>
    <dgm:pt modelId="{ED877E20-1F91-413F-A5FE-00CE24838B6B}" type="pres">
      <dgm:prSet presAssocID="{C1AE0A98-CBF1-4143-9CD4-59CD0E5BAA1A}" presName="compNode" presStyleCnt="0"/>
      <dgm:spPr/>
    </dgm:pt>
    <dgm:pt modelId="{984EBAAB-690C-4EE4-90D1-9601FE012FC8}" type="pres">
      <dgm:prSet presAssocID="{C1AE0A98-CBF1-4143-9CD4-59CD0E5BAA1A}" presName="bkgdShape" presStyleLbl="node1" presStyleIdx="4" presStyleCnt="7"/>
      <dgm:spPr/>
      <dgm:t>
        <a:bodyPr/>
        <a:lstStyle/>
        <a:p>
          <a:endParaRPr lang="es-MX"/>
        </a:p>
      </dgm:t>
    </dgm:pt>
    <dgm:pt modelId="{4E109340-3D43-4C91-9118-1853C34937C3}" type="pres">
      <dgm:prSet presAssocID="{C1AE0A98-CBF1-4143-9CD4-59CD0E5BAA1A}" presName="nodeTx" presStyleLbl="node1" presStyleIdx="4" presStyleCnt="7">
        <dgm:presLayoutVars>
          <dgm:bulletEnabled val="1"/>
        </dgm:presLayoutVars>
      </dgm:prSet>
      <dgm:spPr/>
      <dgm:t>
        <a:bodyPr/>
        <a:lstStyle/>
        <a:p>
          <a:endParaRPr lang="es-MX"/>
        </a:p>
      </dgm:t>
    </dgm:pt>
    <dgm:pt modelId="{348C2D73-4D7B-4FC7-9B47-7E8D8159A7AE}" type="pres">
      <dgm:prSet presAssocID="{C1AE0A98-CBF1-4143-9CD4-59CD0E5BAA1A}" presName="invisiNode" presStyleLbl="node1" presStyleIdx="4" presStyleCnt="7"/>
      <dgm:spPr/>
    </dgm:pt>
    <dgm:pt modelId="{946ED587-6A34-4CFB-B141-BFF6425C34F9}" type="pres">
      <dgm:prSet presAssocID="{C1AE0A98-CBF1-4143-9CD4-59CD0E5BAA1A}" presName="imagNode" presStyleLbl="fgImgPlace1" presStyleIdx="4" presStyleCnt="7"/>
      <dgm:spPr>
        <a:blipFill rotWithShape="0">
          <a:blip xmlns:r="http://schemas.openxmlformats.org/officeDocument/2006/relationships" r:embed="rId5"/>
          <a:stretch>
            <a:fillRect/>
          </a:stretch>
        </a:blipFill>
      </dgm:spPr>
    </dgm:pt>
    <dgm:pt modelId="{2A3ABFA0-3190-456C-B1E0-AB03604CD8AC}" type="pres">
      <dgm:prSet presAssocID="{97820DC0-9288-4AB4-866F-7D2B3AB1787B}" presName="sibTrans" presStyleLbl="sibTrans2D1" presStyleIdx="0" presStyleCnt="0"/>
      <dgm:spPr/>
      <dgm:t>
        <a:bodyPr/>
        <a:lstStyle/>
        <a:p>
          <a:endParaRPr lang="es-MX"/>
        </a:p>
      </dgm:t>
    </dgm:pt>
    <dgm:pt modelId="{0F904D7E-1188-4AD0-9799-670BA31C3AE3}" type="pres">
      <dgm:prSet presAssocID="{4C4F5370-11A0-4751-8BCB-F256669F494C}" presName="compNode" presStyleCnt="0"/>
      <dgm:spPr/>
    </dgm:pt>
    <dgm:pt modelId="{205A0AB8-B65C-4E2C-AFE5-F528091FFEA4}" type="pres">
      <dgm:prSet presAssocID="{4C4F5370-11A0-4751-8BCB-F256669F494C}" presName="bkgdShape" presStyleLbl="node1" presStyleIdx="5" presStyleCnt="7"/>
      <dgm:spPr/>
      <dgm:t>
        <a:bodyPr/>
        <a:lstStyle/>
        <a:p>
          <a:endParaRPr lang="es-MX"/>
        </a:p>
      </dgm:t>
    </dgm:pt>
    <dgm:pt modelId="{D2530438-569D-4E42-B81F-0549F5C4E898}" type="pres">
      <dgm:prSet presAssocID="{4C4F5370-11A0-4751-8BCB-F256669F494C}" presName="nodeTx" presStyleLbl="node1" presStyleIdx="5" presStyleCnt="7">
        <dgm:presLayoutVars>
          <dgm:bulletEnabled val="1"/>
        </dgm:presLayoutVars>
      </dgm:prSet>
      <dgm:spPr/>
      <dgm:t>
        <a:bodyPr/>
        <a:lstStyle/>
        <a:p>
          <a:endParaRPr lang="es-MX"/>
        </a:p>
      </dgm:t>
    </dgm:pt>
    <dgm:pt modelId="{E11860B0-3AA4-4744-8EB0-1ADC615F526A}" type="pres">
      <dgm:prSet presAssocID="{4C4F5370-11A0-4751-8BCB-F256669F494C}" presName="invisiNode" presStyleLbl="node1" presStyleIdx="5" presStyleCnt="7"/>
      <dgm:spPr/>
    </dgm:pt>
    <dgm:pt modelId="{8188AEEE-5D1F-43A7-9B40-4BD0F7C7615D}" type="pres">
      <dgm:prSet presAssocID="{4C4F5370-11A0-4751-8BCB-F256669F494C}" presName="imagNode" presStyleLbl="fgImgPlace1" presStyleIdx="5" presStyleCnt="7"/>
      <dgm:spPr>
        <a:blipFill rotWithShape="0">
          <a:blip xmlns:r="http://schemas.openxmlformats.org/officeDocument/2006/relationships" r:embed="rId6"/>
          <a:stretch>
            <a:fillRect/>
          </a:stretch>
        </a:blipFill>
      </dgm:spPr>
    </dgm:pt>
    <dgm:pt modelId="{3A7890A0-B28E-407C-9BBF-7167E257BE41}" type="pres">
      <dgm:prSet presAssocID="{82153078-1101-42D9-B8C8-E3D38FC3F95F}" presName="sibTrans" presStyleLbl="sibTrans2D1" presStyleIdx="0" presStyleCnt="0"/>
      <dgm:spPr/>
      <dgm:t>
        <a:bodyPr/>
        <a:lstStyle/>
        <a:p>
          <a:endParaRPr lang="es-MX"/>
        </a:p>
      </dgm:t>
    </dgm:pt>
    <dgm:pt modelId="{61AE6696-D0A2-43A1-AF9E-6C8D15A42683}" type="pres">
      <dgm:prSet presAssocID="{B2C32459-9F2A-4FA4-A5C8-743DFDC82063}" presName="compNode" presStyleCnt="0"/>
      <dgm:spPr/>
    </dgm:pt>
    <dgm:pt modelId="{4ECF110C-6F78-4B39-A90A-E18DA4879724}" type="pres">
      <dgm:prSet presAssocID="{B2C32459-9F2A-4FA4-A5C8-743DFDC82063}" presName="bkgdShape" presStyleLbl="node1" presStyleIdx="6" presStyleCnt="7"/>
      <dgm:spPr/>
      <dgm:t>
        <a:bodyPr/>
        <a:lstStyle/>
        <a:p>
          <a:endParaRPr lang="es-MX"/>
        </a:p>
      </dgm:t>
    </dgm:pt>
    <dgm:pt modelId="{C89FC5A0-1501-4376-8ABF-0257F3B200B6}" type="pres">
      <dgm:prSet presAssocID="{B2C32459-9F2A-4FA4-A5C8-743DFDC82063}" presName="nodeTx" presStyleLbl="node1" presStyleIdx="6" presStyleCnt="7">
        <dgm:presLayoutVars>
          <dgm:bulletEnabled val="1"/>
        </dgm:presLayoutVars>
      </dgm:prSet>
      <dgm:spPr/>
      <dgm:t>
        <a:bodyPr/>
        <a:lstStyle/>
        <a:p>
          <a:endParaRPr lang="es-MX"/>
        </a:p>
      </dgm:t>
    </dgm:pt>
    <dgm:pt modelId="{EB374066-4969-482E-BEF2-C129CE1F44BD}" type="pres">
      <dgm:prSet presAssocID="{B2C32459-9F2A-4FA4-A5C8-743DFDC82063}" presName="invisiNode" presStyleLbl="node1" presStyleIdx="6" presStyleCnt="7"/>
      <dgm:spPr/>
    </dgm:pt>
    <dgm:pt modelId="{71E4A1A0-140E-49CB-B1EF-8D1FD596F48E}" type="pres">
      <dgm:prSet presAssocID="{B2C32459-9F2A-4FA4-A5C8-743DFDC82063}" presName="imagNode" presStyleLbl="fgImgPlace1" presStyleIdx="6" presStyleCnt="7"/>
      <dgm:spPr>
        <a:blipFill rotWithShape="0">
          <a:blip xmlns:r="http://schemas.openxmlformats.org/officeDocument/2006/relationships" r:embed="rId7"/>
          <a:stretch>
            <a:fillRect/>
          </a:stretch>
        </a:blipFill>
      </dgm:spPr>
    </dgm:pt>
  </dgm:ptLst>
  <dgm:cxnLst>
    <dgm:cxn modelId="{D2E223E0-4DED-4CA3-B913-6B8DF8365138}" type="presOf" srcId="{CE289B03-4978-4671-AFEB-5DB6E18A7B4C}" destId="{7E20DF88-453E-4C56-9D69-839D57BEA4A3}" srcOrd="0" destOrd="0" presId="urn:microsoft.com/office/officeart/2005/8/layout/hList7#1"/>
    <dgm:cxn modelId="{C6DF9192-75C5-4355-B077-79C3F2D28ECE}" type="presOf" srcId="{82153078-1101-42D9-B8C8-E3D38FC3F95F}" destId="{3A7890A0-B28E-407C-9BBF-7167E257BE41}" srcOrd="0" destOrd="0" presId="urn:microsoft.com/office/officeart/2005/8/layout/hList7#1"/>
    <dgm:cxn modelId="{2F759B72-447F-479D-9638-B99061DE9F21}" type="presOf" srcId="{B2C32459-9F2A-4FA4-A5C8-743DFDC82063}" destId="{C89FC5A0-1501-4376-8ABF-0257F3B200B6}" srcOrd="1" destOrd="0" presId="urn:microsoft.com/office/officeart/2005/8/layout/hList7#1"/>
    <dgm:cxn modelId="{098FDBD0-3D49-4335-B272-DD0EFA2FCBD4}" type="presOf" srcId="{AD0089D2-464A-4D63-AADA-86F406F9BB2C}" destId="{9F549024-11E8-404B-98BF-346B42467B16}" srcOrd="0" destOrd="0" presId="urn:microsoft.com/office/officeart/2005/8/layout/hList7#1"/>
    <dgm:cxn modelId="{6CA6B6AE-3236-4184-B809-1C1B7AB34546}" type="presOf" srcId="{E8A0CE76-46E9-43E3-B0DD-C25486F0904A}" destId="{778EAA70-2130-46CC-9BDD-DE159E80B6C3}" srcOrd="1" destOrd="0" presId="urn:microsoft.com/office/officeart/2005/8/layout/hList7#1"/>
    <dgm:cxn modelId="{21E7C56D-78EF-48BB-B46F-99933DA81CDC}" type="presOf" srcId="{B2C32459-9F2A-4FA4-A5C8-743DFDC82063}" destId="{4ECF110C-6F78-4B39-A90A-E18DA4879724}" srcOrd="0" destOrd="0" presId="urn:microsoft.com/office/officeart/2005/8/layout/hList7#1"/>
    <dgm:cxn modelId="{557447D5-D9AB-419B-8F66-366C1DEDEBAD}" type="presOf" srcId="{4C4F5370-11A0-4751-8BCB-F256669F494C}" destId="{205A0AB8-B65C-4E2C-AFE5-F528091FFEA4}" srcOrd="0" destOrd="0" presId="urn:microsoft.com/office/officeart/2005/8/layout/hList7#1"/>
    <dgm:cxn modelId="{06942FFC-7192-4103-8919-DD61CF258B94}" type="presOf" srcId="{3A8F724C-A28D-402A-9D85-C27737BFD634}" destId="{6D148D39-9CD5-4417-97DB-72150A4C3909}" srcOrd="0" destOrd="0" presId="urn:microsoft.com/office/officeart/2005/8/layout/hList7#1"/>
    <dgm:cxn modelId="{B21404B8-F5E5-4DFD-87F4-85437CEB2F70}" type="presOf" srcId="{9AB5192A-BB66-456A-ADFB-8B4D905A9BC7}" destId="{A456F40B-79F7-4506-9BB7-58953A6FEEC7}" srcOrd="0" destOrd="0" presId="urn:microsoft.com/office/officeart/2005/8/layout/hList7#1"/>
    <dgm:cxn modelId="{70115ED6-D066-4FC4-8ABE-D6638300BEB5}" type="presOf" srcId="{CE289B03-4978-4671-AFEB-5DB6E18A7B4C}" destId="{4769E415-DE56-4AB8-A2EB-77BF6E86E1FB}" srcOrd="1" destOrd="0" presId="urn:microsoft.com/office/officeart/2005/8/layout/hList7#1"/>
    <dgm:cxn modelId="{9A92F62E-6FE9-451A-A0AB-FA15C3489C8A}" type="presOf" srcId="{024C6896-47E0-45DF-BC90-5D5F16AC8D4A}" destId="{119A8EE4-E283-45D5-A519-57497D8883BC}" srcOrd="0" destOrd="0" presId="urn:microsoft.com/office/officeart/2005/8/layout/hList7#1"/>
    <dgm:cxn modelId="{CD3B9CDE-C9E9-4D12-9755-96F396846214}" type="presOf" srcId="{024C6896-47E0-45DF-BC90-5D5F16AC8D4A}" destId="{C6638787-BCF4-422D-AC92-8DFAE9E56095}" srcOrd="1" destOrd="0" presId="urn:microsoft.com/office/officeart/2005/8/layout/hList7#1"/>
    <dgm:cxn modelId="{EA2ABAB3-239F-413B-A38B-4E6C929703CA}" srcId="{3A8F724C-A28D-402A-9D85-C27737BFD634}" destId="{F1C1F6A9-6ED7-48D2-B53A-72E7406736FC}" srcOrd="2" destOrd="0" parTransId="{E09473E8-BC86-4B8E-88AC-275849E0DB29}" sibTransId="{AD0089D2-464A-4D63-AADA-86F406F9BB2C}"/>
    <dgm:cxn modelId="{987B3A24-FDF3-44C3-8029-52749F3EF66D}" srcId="{3A8F724C-A28D-402A-9D85-C27737BFD634}" destId="{024C6896-47E0-45DF-BC90-5D5F16AC8D4A}" srcOrd="1" destOrd="0" parTransId="{78FC97AC-C165-4DE7-B053-5DB486D10E60}" sibTransId="{0C0D9792-556D-4D35-9E06-298476974438}"/>
    <dgm:cxn modelId="{422E9B78-E035-4716-A6AD-3B94C1DE4465}" type="presOf" srcId="{F1C1F6A9-6ED7-48D2-B53A-72E7406736FC}" destId="{86DF24C6-4918-441A-9961-50C901739B2B}" srcOrd="1" destOrd="0" presId="urn:microsoft.com/office/officeart/2005/8/layout/hList7#1"/>
    <dgm:cxn modelId="{739ED917-9C88-414E-9A23-2FBF2C76E5F5}" type="presOf" srcId="{C1AE0A98-CBF1-4143-9CD4-59CD0E5BAA1A}" destId="{4E109340-3D43-4C91-9118-1853C34937C3}" srcOrd="1" destOrd="0" presId="urn:microsoft.com/office/officeart/2005/8/layout/hList7#1"/>
    <dgm:cxn modelId="{95146058-6DE6-4998-8012-3133840F1BDB}" type="presOf" srcId="{E8A0CE76-46E9-43E3-B0DD-C25486F0904A}" destId="{5B5CAB90-CC79-4380-97A3-0D911EBA76B8}" srcOrd="0" destOrd="0" presId="urn:microsoft.com/office/officeart/2005/8/layout/hList7#1"/>
    <dgm:cxn modelId="{6025394C-C9E0-474A-AADF-72F693E9359C}" srcId="{3A8F724C-A28D-402A-9D85-C27737BFD634}" destId="{CE289B03-4978-4671-AFEB-5DB6E18A7B4C}" srcOrd="3" destOrd="0" parTransId="{AAD06770-144F-4CE6-BB75-19DDA722257F}" sibTransId="{9AB5192A-BB66-456A-ADFB-8B4D905A9BC7}"/>
    <dgm:cxn modelId="{AA6F0D43-DCA7-42E7-9489-7860A2A5DDAD}" srcId="{3A8F724C-A28D-402A-9D85-C27737BFD634}" destId="{E8A0CE76-46E9-43E3-B0DD-C25486F0904A}" srcOrd="0" destOrd="0" parTransId="{B0FFCFD7-0A23-4CAE-856D-F1BB885DCF4C}" sibTransId="{053E02D9-4E6B-47CF-8AFE-42499F55266E}"/>
    <dgm:cxn modelId="{F4652EF3-E0ED-4707-835D-D1DD0C5AE61D}" type="presOf" srcId="{053E02D9-4E6B-47CF-8AFE-42499F55266E}" destId="{5A7E262C-4CB0-40B1-9CBD-40C8092F2790}" srcOrd="0" destOrd="0" presId="urn:microsoft.com/office/officeart/2005/8/layout/hList7#1"/>
    <dgm:cxn modelId="{7D7AC8AD-628C-4DAD-926C-E975F52BF8A3}" type="presOf" srcId="{0C0D9792-556D-4D35-9E06-298476974438}" destId="{1769872F-9798-4F62-8121-845DC4FC473C}" srcOrd="0" destOrd="0" presId="urn:microsoft.com/office/officeart/2005/8/layout/hList7#1"/>
    <dgm:cxn modelId="{DD388826-D52D-45D9-98B8-EFB4F59FF27A}" srcId="{3A8F724C-A28D-402A-9D85-C27737BFD634}" destId="{4C4F5370-11A0-4751-8BCB-F256669F494C}" srcOrd="5" destOrd="0" parTransId="{279A4584-F769-4D5D-841A-030E22C5EA9F}" sibTransId="{82153078-1101-42D9-B8C8-E3D38FC3F95F}"/>
    <dgm:cxn modelId="{1AF43917-6ABB-4B4F-90B9-CAE09CA7BAE4}" srcId="{3A8F724C-A28D-402A-9D85-C27737BFD634}" destId="{C1AE0A98-CBF1-4143-9CD4-59CD0E5BAA1A}" srcOrd="4" destOrd="0" parTransId="{217A9FE3-DB95-4D0B-91A2-76F7665EFF4C}" sibTransId="{97820DC0-9288-4AB4-866F-7D2B3AB1787B}"/>
    <dgm:cxn modelId="{BD368187-CBDD-4011-BAE4-19C76ABE96FF}" srcId="{3A8F724C-A28D-402A-9D85-C27737BFD634}" destId="{B2C32459-9F2A-4FA4-A5C8-743DFDC82063}" srcOrd="6" destOrd="0" parTransId="{E51A6D8A-B1D0-4E84-B055-723CE0B3E420}" sibTransId="{DA8DA499-E0EC-4880-AEB4-1E44E6E4E746}"/>
    <dgm:cxn modelId="{2F7095B2-18B5-4BB8-8915-FA5AD28472E2}" type="presOf" srcId="{4C4F5370-11A0-4751-8BCB-F256669F494C}" destId="{D2530438-569D-4E42-B81F-0549F5C4E898}" srcOrd="1" destOrd="0" presId="urn:microsoft.com/office/officeart/2005/8/layout/hList7#1"/>
    <dgm:cxn modelId="{D6CACE5F-4D25-4D7E-B5DA-DC1823536E57}" type="presOf" srcId="{C1AE0A98-CBF1-4143-9CD4-59CD0E5BAA1A}" destId="{984EBAAB-690C-4EE4-90D1-9601FE012FC8}" srcOrd="0" destOrd="0" presId="urn:microsoft.com/office/officeart/2005/8/layout/hList7#1"/>
    <dgm:cxn modelId="{2B619397-0D3F-42BD-9093-DD21531F3808}" type="presOf" srcId="{97820DC0-9288-4AB4-866F-7D2B3AB1787B}" destId="{2A3ABFA0-3190-456C-B1E0-AB03604CD8AC}" srcOrd="0" destOrd="0" presId="urn:microsoft.com/office/officeart/2005/8/layout/hList7#1"/>
    <dgm:cxn modelId="{CCBF9983-70AF-4A5F-BA3F-95E8693BE632}" type="presOf" srcId="{F1C1F6A9-6ED7-48D2-B53A-72E7406736FC}" destId="{987D395C-9256-4358-B8CA-5635383419E3}" srcOrd="0" destOrd="0" presId="urn:microsoft.com/office/officeart/2005/8/layout/hList7#1"/>
    <dgm:cxn modelId="{B2A3CECF-7868-4BC1-A4A4-406041F73A98}" type="presParOf" srcId="{6D148D39-9CD5-4417-97DB-72150A4C3909}" destId="{A3D25602-75B0-4014-B105-7CE0F3A0B541}" srcOrd="0" destOrd="0" presId="urn:microsoft.com/office/officeart/2005/8/layout/hList7#1"/>
    <dgm:cxn modelId="{0D30DED9-D997-4858-9188-B454574BB834}" type="presParOf" srcId="{6D148D39-9CD5-4417-97DB-72150A4C3909}" destId="{F5872BC6-FDD8-4E2E-866A-8D232D871B15}" srcOrd="1" destOrd="0" presId="urn:microsoft.com/office/officeart/2005/8/layout/hList7#1"/>
    <dgm:cxn modelId="{66A73609-A2F0-460F-BDBD-53D360D3371C}" type="presParOf" srcId="{F5872BC6-FDD8-4E2E-866A-8D232D871B15}" destId="{AAA7F662-409E-4B32-B0BB-8727B470BDB2}" srcOrd="0" destOrd="0" presId="urn:microsoft.com/office/officeart/2005/8/layout/hList7#1"/>
    <dgm:cxn modelId="{E3F339AA-C43F-41DD-ACE0-1BB9D1A2DD15}" type="presParOf" srcId="{AAA7F662-409E-4B32-B0BB-8727B470BDB2}" destId="{5B5CAB90-CC79-4380-97A3-0D911EBA76B8}" srcOrd="0" destOrd="0" presId="urn:microsoft.com/office/officeart/2005/8/layout/hList7#1"/>
    <dgm:cxn modelId="{D869F535-2DB3-41C9-8F0D-E1A919C49CB1}" type="presParOf" srcId="{AAA7F662-409E-4B32-B0BB-8727B470BDB2}" destId="{778EAA70-2130-46CC-9BDD-DE159E80B6C3}" srcOrd="1" destOrd="0" presId="urn:microsoft.com/office/officeart/2005/8/layout/hList7#1"/>
    <dgm:cxn modelId="{325BC13D-1D68-4C77-8A1F-D67CC1964B4F}" type="presParOf" srcId="{AAA7F662-409E-4B32-B0BB-8727B470BDB2}" destId="{88680D91-EEE6-4BE1-B5E8-540BE4D99431}" srcOrd="2" destOrd="0" presId="urn:microsoft.com/office/officeart/2005/8/layout/hList7#1"/>
    <dgm:cxn modelId="{760231FE-32C6-4FAC-AEAB-31A9146CB826}" type="presParOf" srcId="{AAA7F662-409E-4B32-B0BB-8727B470BDB2}" destId="{7C1B23D4-C35C-4515-9A83-1904626A9B12}" srcOrd="3" destOrd="0" presId="urn:microsoft.com/office/officeart/2005/8/layout/hList7#1"/>
    <dgm:cxn modelId="{80303F56-BA49-459C-9A6D-5567786A0800}" type="presParOf" srcId="{F5872BC6-FDD8-4E2E-866A-8D232D871B15}" destId="{5A7E262C-4CB0-40B1-9CBD-40C8092F2790}" srcOrd="1" destOrd="0" presId="urn:microsoft.com/office/officeart/2005/8/layout/hList7#1"/>
    <dgm:cxn modelId="{16EFE92E-BF9C-4BA9-BE06-3EEB90DDF006}" type="presParOf" srcId="{F5872BC6-FDD8-4E2E-866A-8D232D871B15}" destId="{2B8EC1EF-6408-4F01-82B4-6AA79654D579}" srcOrd="2" destOrd="0" presId="urn:microsoft.com/office/officeart/2005/8/layout/hList7#1"/>
    <dgm:cxn modelId="{D4187729-0D4D-4C47-840D-0DEC8FE79642}" type="presParOf" srcId="{2B8EC1EF-6408-4F01-82B4-6AA79654D579}" destId="{119A8EE4-E283-45D5-A519-57497D8883BC}" srcOrd="0" destOrd="0" presId="urn:microsoft.com/office/officeart/2005/8/layout/hList7#1"/>
    <dgm:cxn modelId="{80644872-A319-493D-AFD9-2591B28DC6EE}" type="presParOf" srcId="{2B8EC1EF-6408-4F01-82B4-6AA79654D579}" destId="{C6638787-BCF4-422D-AC92-8DFAE9E56095}" srcOrd="1" destOrd="0" presId="urn:microsoft.com/office/officeart/2005/8/layout/hList7#1"/>
    <dgm:cxn modelId="{17C3668B-E4A5-4275-950E-A04CE6C0BE22}" type="presParOf" srcId="{2B8EC1EF-6408-4F01-82B4-6AA79654D579}" destId="{FF2D2920-CE7D-4215-99ED-B59249C90B1B}" srcOrd="2" destOrd="0" presId="urn:microsoft.com/office/officeart/2005/8/layout/hList7#1"/>
    <dgm:cxn modelId="{E41B3895-1805-468D-8FC6-41287FC1844E}" type="presParOf" srcId="{2B8EC1EF-6408-4F01-82B4-6AA79654D579}" destId="{B49FB943-C2A5-4D5C-A992-4346169ECC3F}" srcOrd="3" destOrd="0" presId="urn:microsoft.com/office/officeart/2005/8/layout/hList7#1"/>
    <dgm:cxn modelId="{E98104A9-EE63-485B-A68C-84C5CD9A1C07}" type="presParOf" srcId="{F5872BC6-FDD8-4E2E-866A-8D232D871B15}" destId="{1769872F-9798-4F62-8121-845DC4FC473C}" srcOrd="3" destOrd="0" presId="urn:microsoft.com/office/officeart/2005/8/layout/hList7#1"/>
    <dgm:cxn modelId="{5E5902A6-07D4-4DAB-A9BE-DEDEB744C161}" type="presParOf" srcId="{F5872BC6-FDD8-4E2E-866A-8D232D871B15}" destId="{BE411FF3-0EB2-4522-BA56-0F7076BD35D9}" srcOrd="4" destOrd="0" presId="urn:microsoft.com/office/officeart/2005/8/layout/hList7#1"/>
    <dgm:cxn modelId="{2DB41914-516D-47FD-B953-4FE5526417D9}" type="presParOf" srcId="{BE411FF3-0EB2-4522-BA56-0F7076BD35D9}" destId="{987D395C-9256-4358-B8CA-5635383419E3}" srcOrd="0" destOrd="0" presId="urn:microsoft.com/office/officeart/2005/8/layout/hList7#1"/>
    <dgm:cxn modelId="{AF0D65A8-2C3B-4DA9-9A08-BCAA54822432}" type="presParOf" srcId="{BE411FF3-0EB2-4522-BA56-0F7076BD35D9}" destId="{86DF24C6-4918-441A-9961-50C901739B2B}" srcOrd="1" destOrd="0" presId="urn:microsoft.com/office/officeart/2005/8/layout/hList7#1"/>
    <dgm:cxn modelId="{9E72CB44-FEE5-4F20-84F5-DD753763C2F3}" type="presParOf" srcId="{BE411FF3-0EB2-4522-BA56-0F7076BD35D9}" destId="{69872FF5-C817-4B57-8ACA-7D3AED09970A}" srcOrd="2" destOrd="0" presId="urn:microsoft.com/office/officeart/2005/8/layout/hList7#1"/>
    <dgm:cxn modelId="{20467C39-0A99-4970-B541-8599B85C21F6}" type="presParOf" srcId="{BE411FF3-0EB2-4522-BA56-0F7076BD35D9}" destId="{46EE71DB-3D62-4BBA-9F71-197C5171A0A4}" srcOrd="3" destOrd="0" presId="urn:microsoft.com/office/officeart/2005/8/layout/hList7#1"/>
    <dgm:cxn modelId="{319AC6F9-BC47-4996-944A-2E479A568B8C}" type="presParOf" srcId="{F5872BC6-FDD8-4E2E-866A-8D232D871B15}" destId="{9F549024-11E8-404B-98BF-346B42467B16}" srcOrd="5" destOrd="0" presId="urn:microsoft.com/office/officeart/2005/8/layout/hList7#1"/>
    <dgm:cxn modelId="{C28DEEC2-7E6D-4BC6-B44C-59F4F3EF4FF1}" type="presParOf" srcId="{F5872BC6-FDD8-4E2E-866A-8D232D871B15}" destId="{9E9CC392-B5C0-4B4F-800A-AFFBF079F6C7}" srcOrd="6" destOrd="0" presId="urn:microsoft.com/office/officeart/2005/8/layout/hList7#1"/>
    <dgm:cxn modelId="{50F907F4-98F1-4826-8297-FD3AA9A01D8E}" type="presParOf" srcId="{9E9CC392-B5C0-4B4F-800A-AFFBF079F6C7}" destId="{7E20DF88-453E-4C56-9D69-839D57BEA4A3}" srcOrd="0" destOrd="0" presId="urn:microsoft.com/office/officeart/2005/8/layout/hList7#1"/>
    <dgm:cxn modelId="{C1357CB1-A1EB-4616-84F8-E8005CD38AED}" type="presParOf" srcId="{9E9CC392-B5C0-4B4F-800A-AFFBF079F6C7}" destId="{4769E415-DE56-4AB8-A2EB-77BF6E86E1FB}" srcOrd="1" destOrd="0" presId="urn:microsoft.com/office/officeart/2005/8/layout/hList7#1"/>
    <dgm:cxn modelId="{80A22BE3-DD59-452C-9217-16CF304394B6}" type="presParOf" srcId="{9E9CC392-B5C0-4B4F-800A-AFFBF079F6C7}" destId="{EA786A5A-43A3-4DEB-AD2B-AB17D57353E2}" srcOrd="2" destOrd="0" presId="urn:microsoft.com/office/officeart/2005/8/layout/hList7#1"/>
    <dgm:cxn modelId="{2AAD713E-FEC3-46B5-B7DB-ABA0A7C01052}" type="presParOf" srcId="{9E9CC392-B5C0-4B4F-800A-AFFBF079F6C7}" destId="{462AD111-0440-4EC0-80AD-618336ED14B4}" srcOrd="3" destOrd="0" presId="urn:microsoft.com/office/officeart/2005/8/layout/hList7#1"/>
    <dgm:cxn modelId="{A36CB9C1-58F0-4F79-9302-80A5786DBEFD}" type="presParOf" srcId="{F5872BC6-FDD8-4E2E-866A-8D232D871B15}" destId="{A456F40B-79F7-4506-9BB7-58953A6FEEC7}" srcOrd="7" destOrd="0" presId="urn:microsoft.com/office/officeart/2005/8/layout/hList7#1"/>
    <dgm:cxn modelId="{5C29A99A-5A60-4646-905E-844EEDBE997C}" type="presParOf" srcId="{F5872BC6-FDD8-4E2E-866A-8D232D871B15}" destId="{ED877E20-1F91-413F-A5FE-00CE24838B6B}" srcOrd="8" destOrd="0" presId="urn:microsoft.com/office/officeart/2005/8/layout/hList7#1"/>
    <dgm:cxn modelId="{529C20F1-6BD5-4D57-B01B-6056FD5C10B6}" type="presParOf" srcId="{ED877E20-1F91-413F-A5FE-00CE24838B6B}" destId="{984EBAAB-690C-4EE4-90D1-9601FE012FC8}" srcOrd="0" destOrd="0" presId="urn:microsoft.com/office/officeart/2005/8/layout/hList7#1"/>
    <dgm:cxn modelId="{D0812139-2526-481B-BD42-3ECEB1A17744}" type="presParOf" srcId="{ED877E20-1F91-413F-A5FE-00CE24838B6B}" destId="{4E109340-3D43-4C91-9118-1853C34937C3}" srcOrd="1" destOrd="0" presId="urn:microsoft.com/office/officeart/2005/8/layout/hList7#1"/>
    <dgm:cxn modelId="{80CCD3E5-FD45-4FAC-99D1-FD192D1A2149}" type="presParOf" srcId="{ED877E20-1F91-413F-A5FE-00CE24838B6B}" destId="{348C2D73-4D7B-4FC7-9B47-7E8D8159A7AE}" srcOrd="2" destOrd="0" presId="urn:microsoft.com/office/officeart/2005/8/layout/hList7#1"/>
    <dgm:cxn modelId="{053A0F6C-48E9-4CD3-82C7-79CA8A091A7F}" type="presParOf" srcId="{ED877E20-1F91-413F-A5FE-00CE24838B6B}" destId="{946ED587-6A34-4CFB-B141-BFF6425C34F9}" srcOrd="3" destOrd="0" presId="urn:microsoft.com/office/officeart/2005/8/layout/hList7#1"/>
    <dgm:cxn modelId="{77F61E1E-02DE-459C-9136-D8A9E9B5987C}" type="presParOf" srcId="{F5872BC6-FDD8-4E2E-866A-8D232D871B15}" destId="{2A3ABFA0-3190-456C-B1E0-AB03604CD8AC}" srcOrd="9" destOrd="0" presId="urn:microsoft.com/office/officeart/2005/8/layout/hList7#1"/>
    <dgm:cxn modelId="{D4DCD30A-AF39-492E-ACC0-0FD784D13A1B}" type="presParOf" srcId="{F5872BC6-FDD8-4E2E-866A-8D232D871B15}" destId="{0F904D7E-1188-4AD0-9799-670BA31C3AE3}" srcOrd="10" destOrd="0" presId="urn:microsoft.com/office/officeart/2005/8/layout/hList7#1"/>
    <dgm:cxn modelId="{65A51464-062D-40CF-A577-528419B3F5A0}" type="presParOf" srcId="{0F904D7E-1188-4AD0-9799-670BA31C3AE3}" destId="{205A0AB8-B65C-4E2C-AFE5-F528091FFEA4}" srcOrd="0" destOrd="0" presId="urn:microsoft.com/office/officeart/2005/8/layout/hList7#1"/>
    <dgm:cxn modelId="{676AC5F2-9805-48EF-B439-FAE9BF0F4015}" type="presParOf" srcId="{0F904D7E-1188-4AD0-9799-670BA31C3AE3}" destId="{D2530438-569D-4E42-B81F-0549F5C4E898}" srcOrd="1" destOrd="0" presId="urn:microsoft.com/office/officeart/2005/8/layout/hList7#1"/>
    <dgm:cxn modelId="{5C868D72-3707-4248-B32A-1596A946192E}" type="presParOf" srcId="{0F904D7E-1188-4AD0-9799-670BA31C3AE3}" destId="{E11860B0-3AA4-4744-8EB0-1ADC615F526A}" srcOrd="2" destOrd="0" presId="urn:microsoft.com/office/officeart/2005/8/layout/hList7#1"/>
    <dgm:cxn modelId="{5AB289FF-FD4C-4306-8B88-F65630B2EF32}" type="presParOf" srcId="{0F904D7E-1188-4AD0-9799-670BA31C3AE3}" destId="{8188AEEE-5D1F-43A7-9B40-4BD0F7C7615D}" srcOrd="3" destOrd="0" presId="urn:microsoft.com/office/officeart/2005/8/layout/hList7#1"/>
    <dgm:cxn modelId="{066D30AB-FCB9-419D-A4D5-E219EB2DC201}" type="presParOf" srcId="{F5872BC6-FDD8-4E2E-866A-8D232D871B15}" destId="{3A7890A0-B28E-407C-9BBF-7167E257BE41}" srcOrd="11" destOrd="0" presId="urn:microsoft.com/office/officeart/2005/8/layout/hList7#1"/>
    <dgm:cxn modelId="{708E0498-50DC-4052-A032-0B7B8416EEE5}" type="presParOf" srcId="{F5872BC6-FDD8-4E2E-866A-8D232D871B15}" destId="{61AE6696-D0A2-43A1-AF9E-6C8D15A42683}" srcOrd="12" destOrd="0" presId="urn:microsoft.com/office/officeart/2005/8/layout/hList7#1"/>
    <dgm:cxn modelId="{7F3A499D-0D87-4726-ADFB-C3D48110EE6A}" type="presParOf" srcId="{61AE6696-D0A2-43A1-AF9E-6C8D15A42683}" destId="{4ECF110C-6F78-4B39-A90A-E18DA4879724}" srcOrd="0" destOrd="0" presId="urn:microsoft.com/office/officeart/2005/8/layout/hList7#1"/>
    <dgm:cxn modelId="{3B1C80D9-0A6A-41F3-ADBE-B5E767D49C1A}" type="presParOf" srcId="{61AE6696-D0A2-43A1-AF9E-6C8D15A42683}" destId="{C89FC5A0-1501-4376-8ABF-0257F3B200B6}" srcOrd="1" destOrd="0" presId="urn:microsoft.com/office/officeart/2005/8/layout/hList7#1"/>
    <dgm:cxn modelId="{9E1954BE-D860-4B9E-8F01-62DE155A3745}" type="presParOf" srcId="{61AE6696-D0A2-43A1-AF9E-6C8D15A42683}" destId="{EB374066-4969-482E-BEF2-C129CE1F44BD}" srcOrd="2" destOrd="0" presId="urn:microsoft.com/office/officeart/2005/8/layout/hList7#1"/>
    <dgm:cxn modelId="{80429076-B276-45E8-B5EF-6CC32B676F40}" type="presParOf" srcId="{61AE6696-D0A2-43A1-AF9E-6C8D15A42683}" destId="{71E4A1A0-140E-49CB-B1EF-8D1FD596F48E}"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8F724C-A28D-402A-9D85-C27737BFD634}" type="doc">
      <dgm:prSet loTypeId="urn:microsoft.com/office/officeart/2005/8/layout/hList7#1" loCatId="process" qsTypeId="urn:microsoft.com/office/officeart/2005/8/quickstyle/simple1" qsCatId="simple" csTypeId="urn:microsoft.com/office/officeart/2005/8/colors/accent1_2" csCatId="accent1" phldr="1"/>
      <dgm:spPr/>
    </dgm:pt>
    <dgm:pt modelId="{E8A0CE76-46E9-43E3-B0DD-C25486F0904A}">
      <dgm:prSet phldrT="[Texto]">
        <dgm:style>
          <a:lnRef idx="1">
            <a:schemeClr val="dk1"/>
          </a:lnRef>
          <a:fillRef idx="3">
            <a:schemeClr val="dk1"/>
          </a:fillRef>
          <a:effectRef idx="2">
            <a:schemeClr val="dk1"/>
          </a:effectRef>
          <a:fontRef idx="minor">
            <a:schemeClr val="lt1"/>
          </a:fontRef>
        </dgm:style>
      </dgm:prSet>
      <dgm:spPr/>
      <dgm:t>
        <a:bodyPr/>
        <a:lstStyle/>
        <a:p>
          <a:r>
            <a:rPr lang="es-MX" dirty="0" smtClean="0"/>
            <a:t>¿Porque emprender?</a:t>
          </a:r>
        </a:p>
        <a:p>
          <a:r>
            <a:rPr lang="es-MX" dirty="0" smtClean="0"/>
            <a:t>¿Por qué crear mi empresa?</a:t>
          </a:r>
          <a:br>
            <a:rPr lang="es-MX" dirty="0" smtClean="0"/>
          </a:br>
          <a:endParaRPr lang="es-MX" dirty="0" smtClean="0"/>
        </a:p>
        <a:p>
          <a:endParaRPr lang="es-MX" dirty="0" smtClean="0"/>
        </a:p>
        <a:p>
          <a:r>
            <a:rPr lang="es-MX" dirty="0" smtClean="0"/>
            <a:t>2 sesiones</a:t>
          </a:r>
          <a:endParaRPr lang="es-MX" dirty="0"/>
        </a:p>
      </dgm:t>
    </dgm:pt>
    <dgm:pt modelId="{B0FFCFD7-0A23-4CAE-856D-F1BB885DCF4C}" type="parTrans" cxnId="{AA6F0D43-DCA7-42E7-9489-7860A2A5DDAD}">
      <dgm:prSet/>
      <dgm:spPr/>
      <dgm:t>
        <a:bodyPr/>
        <a:lstStyle/>
        <a:p>
          <a:endParaRPr lang="es-MX"/>
        </a:p>
      </dgm:t>
    </dgm:pt>
    <dgm:pt modelId="{053E02D9-4E6B-47CF-8AFE-42499F55266E}" type="sibTrans" cxnId="{AA6F0D43-DCA7-42E7-9489-7860A2A5DDAD}">
      <dgm:prSet/>
      <dgm:spPr/>
      <dgm:t>
        <a:bodyPr/>
        <a:lstStyle/>
        <a:p>
          <a:endParaRPr lang="es-MX"/>
        </a:p>
      </dgm:t>
    </dgm:pt>
    <dgm:pt modelId="{024C6896-47E0-45DF-BC90-5D5F16AC8D4A}">
      <dgm:prSet phldrT="[Texto]">
        <dgm:style>
          <a:lnRef idx="1">
            <a:schemeClr val="dk1"/>
          </a:lnRef>
          <a:fillRef idx="3">
            <a:schemeClr val="dk1"/>
          </a:fillRef>
          <a:effectRef idx="2">
            <a:schemeClr val="dk1"/>
          </a:effectRef>
          <a:fontRef idx="minor">
            <a:schemeClr val="lt1"/>
          </a:fontRef>
        </dgm:style>
      </dgm:prSet>
      <dgm:spPr/>
      <dgm:t>
        <a:bodyPr/>
        <a:lstStyle/>
        <a:p>
          <a:r>
            <a:rPr lang="es-MX" dirty="0" smtClean="0"/>
            <a:t>Nociones Practicas de las formas de empresas</a:t>
          </a:r>
          <a:br>
            <a:rPr lang="es-MX" dirty="0" smtClean="0"/>
          </a:br>
          <a:endParaRPr lang="es-MX" dirty="0" smtClean="0"/>
        </a:p>
        <a:p>
          <a:endParaRPr lang="es-MX" dirty="0" smtClean="0"/>
        </a:p>
        <a:p>
          <a:r>
            <a:rPr lang="es-MX" dirty="0" smtClean="0"/>
            <a:t>2 sesiones</a:t>
          </a:r>
          <a:endParaRPr lang="es-MX" dirty="0"/>
        </a:p>
      </dgm:t>
    </dgm:pt>
    <dgm:pt modelId="{78FC97AC-C165-4DE7-B053-5DB486D10E60}" type="parTrans" cxnId="{987B3A24-FDF3-44C3-8029-52749F3EF66D}">
      <dgm:prSet/>
      <dgm:spPr/>
      <dgm:t>
        <a:bodyPr/>
        <a:lstStyle/>
        <a:p>
          <a:endParaRPr lang="es-MX"/>
        </a:p>
      </dgm:t>
    </dgm:pt>
    <dgm:pt modelId="{0C0D9792-556D-4D35-9E06-298476974438}" type="sibTrans" cxnId="{987B3A24-FDF3-44C3-8029-52749F3EF66D}">
      <dgm:prSet/>
      <dgm:spPr/>
      <dgm:t>
        <a:bodyPr/>
        <a:lstStyle/>
        <a:p>
          <a:endParaRPr lang="es-MX"/>
        </a:p>
      </dgm:t>
    </dgm:pt>
    <dgm:pt modelId="{F1C1F6A9-6ED7-48D2-B53A-72E7406736FC}">
      <dgm:prSet phldrT="[Texto]">
        <dgm:style>
          <a:lnRef idx="1">
            <a:schemeClr val="dk1"/>
          </a:lnRef>
          <a:fillRef idx="3">
            <a:schemeClr val="dk1"/>
          </a:fillRef>
          <a:effectRef idx="2">
            <a:schemeClr val="dk1"/>
          </a:effectRef>
          <a:fontRef idx="minor">
            <a:schemeClr val="lt1"/>
          </a:fontRef>
        </dgm:style>
      </dgm:prSet>
      <dgm:spPr/>
      <dgm:t>
        <a:bodyPr/>
        <a:lstStyle/>
        <a:p>
          <a:r>
            <a:rPr lang="es-MX" dirty="0" smtClean="0"/>
            <a:t>Identificación y evaluación de  </a:t>
          </a:r>
          <a:r>
            <a:rPr lang="es-MX" dirty="0"/>
            <a:t>ideas de </a:t>
          </a:r>
          <a:r>
            <a:rPr lang="es-MX" dirty="0" smtClean="0"/>
            <a:t>negocios</a:t>
          </a:r>
          <a:br>
            <a:rPr lang="es-MX" dirty="0" smtClean="0"/>
          </a:br>
          <a:endParaRPr lang="es-MX" dirty="0" smtClean="0"/>
        </a:p>
        <a:p>
          <a:endParaRPr lang="es-MX" dirty="0" smtClean="0"/>
        </a:p>
        <a:p>
          <a:r>
            <a:rPr lang="es-MX" dirty="0" smtClean="0"/>
            <a:t>4 sesiones</a:t>
          </a:r>
          <a:endParaRPr lang="es-MX" dirty="0"/>
        </a:p>
      </dgm:t>
    </dgm:pt>
    <dgm:pt modelId="{E09473E8-BC86-4B8E-88AC-275849E0DB29}" type="parTrans" cxnId="{EA2ABAB3-239F-413B-A38B-4E6C929703CA}">
      <dgm:prSet/>
      <dgm:spPr/>
      <dgm:t>
        <a:bodyPr/>
        <a:lstStyle/>
        <a:p>
          <a:endParaRPr lang="es-MX"/>
        </a:p>
      </dgm:t>
    </dgm:pt>
    <dgm:pt modelId="{AD0089D2-464A-4D63-AADA-86F406F9BB2C}" type="sibTrans" cxnId="{EA2ABAB3-239F-413B-A38B-4E6C929703CA}">
      <dgm:prSet/>
      <dgm:spPr/>
      <dgm:t>
        <a:bodyPr/>
        <a:lstStyle/>
        <a:p>
          <a:endParaRPr lang="es-MX"/>
        </a:p>
      </dgm:t>
    </dgm:pt>
    <dgm:pt modelId="{CE289B03-4978-4671-AFEB-5DB6E18A7B4C}">
      <dgm:prSet>
        <dgm:style>
          <a:lnRef idx="1">
            <a:schemeClr val="dk1"/>
          </a:lnRef>
          <a:fillRef idx="3">
            <a:schemeClr val="dk1"/>
          </a:fillRef>
          <a:effectRef idx="2">
            <a:schemeClr val="dk1"/>
          </a:effectRef>
          <a:fontRef idx="minor">
            <a:schemeClr val="lt1"/>
          </a:fontRef>
        </dgm:style>
      </dgm:prSet>
      <dgm:spPr/>
      <dgm:t>
        <a:bodyPr/>
        <a:lstStyle/>
        <a:p>
          <a:r>
            <a:rPr lang="es-MX" dirty="0" smtClean="0"/>
            <a:t>Definición de la idea, el mercado y la mercadotecnia</a:t>
          </a:r>
          <a:br>
            <a:rPr lang="es-MX" dirty="0" smtClean="0"/>
          </a:br>
          <a:endParaRPr lang="es-MX" dirty="0" smtClean="0"/>
        </a:p>
        <a:p>
          <a:endParaRPr lang="es-MX" dirty="0" smtClean="0"/>
        </a:p>
        <a:p>
          <a:r>
            <a:rPr lang="es-MX" dirty="0" smtClean="0"/>
            <a:t>4 sesiones</a:t>
          </a:r>
          <a:endParaRPr lang="es-MX" dirty="0"/>
        </a:p>
      </dgm:t>
    </dgm:pt>
    <dgm:pt modelId="{AAD06770-144F-4CE6-BB75-19DDA722257F}" type="parTrans" cxnId="{6025394C-C9E0-474A-AADF-72F693E9359C}">
      <dgm:prSet/>
      <dgm:spPr/>
      <dgm:t>
        <a:bodyPr/>
        <a:lstStyle/>
        <a:p>
          <a:endParaRPr lang="es-MX"/>
        </a:p>
      </dgm:t>
    </dgm:pt>
    <dgm:pt modelId="{9AB5192A-BB66-456A-ADFB-8B4D905A9BC7}" type="sibTrans" cxnId="{6025394C-C9E0-474A-AADF-72F693E9359C}">
      <dgm:prSet/>
      <dgm:spPr/>
      <dgm:t>
        <a:bodyPr/>
        <a:lstStyle/>
        <a:p>
          <a:endParaRPr lang="es-MX"/>
        </a:p>
      </dgm:t>
    </dgm:pt>
    <dgm:pt modelId="{C1AE0A98-CBF1-4143-9CD4-59CD0E5BAA1A}">
      <dgm:prSet>
        <dgm:style>
          <a:lnRef idx="1">
            <a:schemeClr val="dk1"/>
          </a:lnRef>
          <a:fillRef idx="3">
            <a:schemeClr val="dk1"/>
          </a:fillRef>
          <a:effectRef idx="2">
            <a:schemeClr val="dk1"/>
          </a:effectRef>
          <a:fontRef idx="minor">
            <a:schemeClr val="lt1"/>
          </a:fontRef>
        </dgm:style>
      </dgm:prSet>
      <dgm:spPr/>
      <dgm:t>
        <a:bodyPr/>
        <a:lstStyle/>
        <a:p>
          <a:r>
            <a:rPr lang="es-MX" dirty="0" smtClean="0"/>
            <a:t>Desarrollo del </a:t>
          </a:r>
          <a:r>
            <a:rPr lang="es-MX" dirty="0" err="1" smtClean="0"/>
            <a:t>know</a:t>
          </a:r>
          <a:r>
            <a:rPr lang="es-MX" dirty="0" smtClean="0"/>
            <a:t> </a:t>
          </a:r>
          <a:r>
            <a:rPr lang="es-MX" dirty="0" err="1" smtClean="0"/>
            <a:t>How</a:t>
          </a:r>
          <a:r>
            <a:rPr lang="es-MX" dirty="0" smtClean="0"/>
            <a:t> del negocio (plan de Negocios)</a:t>
          </a:r>
          <a:br>
            <a:rPr lang="es-MX" dirty="0" smtClean="0"/>
          </a:br>
          <a:endParaRPr lang="es-MX" dirty="0" smtClean="0"/>
        </a:p>
        <a:p>
          <a:endParaRPr lang="es-MX" dirty="0" smtClean="0"/>
        </a:p>
        <a:p>
          <a:r>
            <a:rPr lang="es-MX" dirty="0" smtClean="0"/>
            <a:t>8 sesiones</a:t>
          </a:r>
          <a:endParaRPr lang="es-MX" dirty="0"/>
        </a:p>
      </dgm:t>
    </dgm:pt>
    <dgm:pt modelId="{217A9FE3-DB95-4D0B-91A2-76F7665EFF4C}" type="parTrans" cxnId="{1AF43917-6ABB-4B4F-90B9-CAE09CA7BAE4}">
      <dgm:prSet/>
      <dgm:spPr/>
      <dgm:t>
        <a:bodyPr/>
        <a:lstStyle/>
        <a:p>
          <a:endParaRPr lang="es-MX"/>
        </a:p>
      </dgm:t>
    </dgm:pt>
    <dgm:pt modelId="{97820DC0-9288-4AB4-866F-7D2B3AB1787B}" type="sibTrans" cxnId="{1AF43917-6ABB-4B4F-90B9-CAE09CA7BAE4}">
      <dgm:prSet/>
      <dgm:spPr/>
      <dgm:t>
        <a:bodyPr/>
        <a:lstStyle/>
        <a:p>
          <a:endParaRPr lang="es-MX"/>
        </a:p>
      </dgm:t>
    </dgm:pt>
    <dgm:pt modelId="{4C4F5370-11A0-4751-8BCB-F256669F494C}">
      <dgm:prSet>
        <dgm:style>
          <a:lnRef idx="1">
            <a:schemeClr val="dk1"/>
          </a:lnRef>
          <a:fillRef idx="3">
            <a:schemeClr val="dk1"/>
          </a:fillRef>
          <a:effectRef idx="2">
            <a:schemeClr val="dk1"/>
          </a:effectRef>
          <a:fontRef idx="minor">
            <a:schemeClr val="lt1"/>
          </a:fontRef>
        </dgm:style>
      </dgm:prSet>
      <dgm:spPr/>
      <dgm:t>
        <a:bodyPr/>
        <a:lstStyle/>
        <a:p>
          <a:r>
            <a:rPr lang="es-MX" dirty="0" smtClean="0"/>
            <a:t>Proyecto Financiero, Financiamiento, </a:t>
          </a:r>
          <a:r>
            <a:rPr lang="es-MX" dirty="0" err="1" smtClean="0"/>
            <a:t>Evaluacion</a:t>
          </a:r>
          <a:r>
            <a:rPr lang="es-MX" dirty="0" smtClean="0"/>
            <a:t> de la rentabilidad</a:t>
          </a:r>
        </a:p>
        <a:p>
          <a:endParaRPr lang="es-MX" dirty="0" smtClean="0"/>
        </a:p>
        <a:p>
          <a:r>
            <a:rPr lang="es-MX" dirty="0" smtClean="0"/>
            <a:t>6 sesiones</a:t>
          </a:r>
          <a:endParaRPr lang="es-MX" dirty="0"/>
        </a:p>
      </dgm:t>
    </dgm:pt>
    <dgm:pt modelId="{279A4584-F769-4D5D-841A-030E22C5EA9F}" type="parTrans" cxnId="{DD388826-D52D-45D9-98B8-EFB4F59FF27A}">
      <dgm:prSet/>
      <dgm:spPr/>
      <dgm:t>
        <a:bodyPr/>
        <a:lstStyle/>
        <a:p>
          <a:endParaRPr lang="es-MX"/>
        </a:p>
      </dgm:t>
    </dgm:pt>
    <dgm:pt modelId="{82153078-1101-42D9-B8C8-E3D38FC3F95F}" type="sibTrans" cxnId="{DD388826-D52D-45D9-98B8-EFB4F59FF27A}">
      <dgm:prSet/>
      <dgm:spPr/>
      <dgm:t>
        <a:bodyPr/>
        <a:lstStyle/>
        <a:p>
          <a:endParaRPr lang="es-MX"/>
        </a:p>
      </dgm:t>
    </dgm:pt>
    <dgm:pt modelId="{B2C32459-9F2A-4FA4-A5C8-743DFDC82063}">
      <dgm:prSet>
        <dgm:style>
          <a:lnRef idx="0">
            <a:schemeClr val="accent6"/>
          </a:lnRef>
          <a:fillRef idx="3">
            <a:schemeClr val="accent6"/>
          </a:fillRef>
          <a:effectRef idx="3">
            <a:schemeClr val="accent6"/>
          </a:effectRef>
          <a:fontRef idx="minor">
            <a:schemeClr val="lt1"/>
          </a:fontRef>
        </dgm:style>
      </dgm:prSet>
      <dgm:spPr/>
      <dgm:t>
        <a:bodyPr/>
        <a:lstStyle/>
        <a:p>
          <a:r>
            <a:rPr lang="es-MX" dirty="0" err="1" smtClean="0"/>
            <a:t>Presentacion</a:t>
          </a:r>
          <a:r>
            <a:rPr lang="es-MX" dirty="0" smtClean="0"/>
            <a:t> </a:t>
          </a:r>
          <a:br>
            <a:rPr lang="es-MX" dirty="0" smtClean="0"/>
          </a:br>
          <a:r>
            <a:rPr lang="es-MX" dirty="0" smtClean="0"/>
            <a:t>y</a:t>
          </a:r>
          <a:br>
            <a:rPr lang="es-MX" dirty="0" smtClean="0"/>
          </a:br>
          <a:r>
            <a:rPr lang="es-MX" dirty="0" smtClean="0"/>
            <a:t>Evaluación </a:t>
          </a:r>
          <a:r>
            <a:rPr lang="es-MX" dirty="0"/>
            <a:t>del </a:t>
          </a:r>
          <a:r>
            <a:rPr lang="es-MX" dirty="0" smtClean="0"/>
            <a:t>proyecto</a:t>
          </a:r>
          <a:br>
            <a:rPr lang="es-MX" dirty="0" smtClean="0"/>
          </a:br>
          <a:endParaRPr lang="es-MX" dirty="0" smtClean="0"/>
        </a:p>
        <a:p>
          <a:endParaRPr lang="es-MX" dirty="0" smtClean="0"/>
        </a:p>
        <a:p>
          <a:r>
            <a:rPr lang="es-MX" dirty="0" smtClean="0"/>
            <a:t>4 sesiones</a:t>
          </a:r>
          <a:endParaRPr lang="es-MX" dirty="0"/>
        </a:p>
      </dgm:t>
    </dgm:pt>
    <dgm:pt modelId="{E51A6D8A-B1D0-4E84-B055-723CE0B3E420}" type="parTrans" cxnId="{BD368187-CBDD-4011-BAE4-19C76ABE96FF}">
      <dgm:prSet/>
      <dgm:spPr/>
      <dgm:t>
        <a:bodyPr/>
        <a:lstStyle/>
        <a:p>
          <a:endParaRPr lang="es-MX"/>
        </a:p>
      </dgm:t>
    </dgm:pt>
    <dgm:pt modelId="{DA8DA499-E0EC-4880-AEB4-1E44E6E4E746}" type="sibTrans" cxnId="{BD368187-CBDD-4011-BAE4-19C76ABE96FF}">
      <dgm:prSet/>
      <dgm:spPr/>
      <dgm:t>
        <a:bodyPr/>
        <a:lstStyle/>
        <a:p>
          <a:endParaRPr lang="es-MX"/>
        </a:p>
      </dgm:t>
    </dgm:pt>
    <dgm:pt modelId="{6D148D39-9CD5-4417-97DB-72150A4C3909}" type="pres">
      <dgm:prSet presAssocID="{3A8F724C-A28D-402A-9D85-C27737BFD634}" presName="Name0" presStyleCnt="0">
        <dgm:presLayoutVars>
          <dgm:dir/>
          <dgm:resizeHandles val="exact"/>
        </dgm:presLayoutVars>
      </dgm:prSet>
      <dgm:spPr/>
    </dgm:pt>
    <dgm:pt modelId="{A3D25602-75B0-4014-B105-7CE0F3A0B541}" type="pres">
      <dgm:prSet presAssocID="{3A8F724C-A28D-402A-9D85-C27737BFD634}" presName="fgShape" presStyleLbl="fgShp" presStyleIdx="0" presStyleCnt="1"/>
      <dgm:spPr>
        <a:prstGeom prst="rightArrow">
          <a:avLst/>
        </a:prstGeom>
      </dgm:spPr>
    </dgm:pt>
    <dgm:pt modelId="{F5872BC6-FDD8-4E2E-866A-8D232D871B15}" type="pres">
      <dgm:prSet presAssocID="{3A8F724C-A28D-402A-9D85-C27737BFD634}" presName="linComp" presStyleCnt="0"/>
      <dgm:spPr/>
    </dgm:pt>
    <dgm:pt modelId="{AAA7F662-409E-4B32-B0BB-8727B470BDB2}" type="pres">
      <dgm:prSet presAssocID="{E8A0CE76-46E9-43E3-B0DD-C25486F0904A}" presName="compNode" presStyleCnt="0"/>
      <dgm:spPr/>
    </dgm:pt>
    <dgm:pt modelId="{5B5CAB90-CC79-4380-97A3-0D911EBA76B8}" type="pres">
      <dgm:prSet presAssocID="{E8A0CE76-46E9-43E3-B0DD-C25486F0904A}" presName="bkgdShape" presStyleLbl="node1" presStyleIdx="0" presStyleCnt="7"/>
      <dgm:spPr/>
      <dgm:t>
        <a:bodyPr/>
        <a:lstStyle/>
        <a:p>
          <a:endParaRPr lang="es-MX"/>
        </a:p>
      </dgm:t>
    </dgm:pt>
    <dgm:pt modelId="{778EAA70-2130-46CC-9BDD-DE159E80B6C3}" type="pres">
      <dgm:prSet presAssocID="{E8A0CE76-46E9-43E3-B0DD-C25486F0904A}" presName="nodeTx" presStyleLbl="node1" presStyleIdx="0" presStyleCnt="7">
        <dgm:presLayoutVars>
          <dgm:bulletEnabled val="1"/>
        </dgm:presLayoutVars>
      </dgm:prSet>
      <dgm:spPr/>
      <dgm:t>
        <a:bodyPr/>
        <a:lstStyle/>
        <a:p>
          <a:endParaRPr lang="es-MX"/>
        </a:p>
      </dgm:t>
    </dgm:pt>
    <dgm:pt modelId="{88680D91-EEE6-4BE1-B5E8-540BE4D99431}" type="pres">
      <dgm:prSet presAssocID="{E8A0CE76-46E9-43E3-B0DD-C25486F0904A}" presName="invisiNode" presStyleLbl="node1" presStyleIdx="0" presStyleCnt="7"/>
      <dgm:spPr/>
    </dgm:pt>
    <dgm:pt modelId="{7C1B23D4-C35C-4515-9A83-1904626A9B12}" type="pres">
      <dgm:prSet presAssocID="{E8A0CE76-46E9-43E3-B0DD-C25486F0904A}" presName="imagNode" presStyleLbl="fgImgPlace1" presStyleIdx="0" presStyleCnt="7"/>
      <dgm:spPr>
        <a:blipFill rotWithShape="0">
          <a:blip xmlns:r="http://schemas.openxmlformats.org/officeDocument/2006/relationships" r:embed="rId1"/>
          <a:stretch>
            <a:fillRect/>
          </a:stretch>
        </a:blipFill>
      </dgm:spPr>
      <dgm:t>
        <a:bodyPr/>
        <a:lstStyle/>
        <a:p>
          <a:endParaRPr lang="es-MX"/>
        </a:p>
      </dgm:t>
    </dgm:pt>
    <dgm:pt modelId="{5A7E262C-4CB0-40B1-9CBD-40C8092F2790}" type="pres">
      <dgm:prSet presAssocID="{053E02D9-4E6B-47CF-8AFE-42499F55266E}" presName="sibTrans" presStyleLbl="sibTrans2D1" presStyleIdx="0" presStyleCnt="0"/>
      <dgm:spPr/>
      <dgm:t>
        <a:bodyPr/>
        <a:lstStyle/>
        <a:p>
          <a:endParaRPr lang="es-MX"/>
        </a:p>
      </dgm:t>
    </dgm:pt>
    <dgm:pt modelId="{2B8EC1EF-6408-4F01-82B4-6AA79654D579}" type="pres">
      <dgm:prSet presAssocID="{024C6896-47E0-45DF-BC90-5D5F16AC8D4A}" presName="compNode" presStyleCnt="0"/>
      <dgm:spPr/>
    </dgm:pt>
    <dgm:pt modelId="{119A8EE4-E283-45D5-A519-57497D8883BC}" type="pres">
      <dgm:prSet presAssocID="{024C6896-47E0-45DF-BC90-5D5F16AC8D4A}" presName="bkgdShape" presStyleLbl="node1" presStyleIdx="1" presStyleCnt="7"/>
      <dgm:spPr/>
      <dgm:t>
        <a:bodyPr/>
        <a:lstStyle/>
        <a:p>
          <a:endParaRPr lang="es-MX"/>
        </a:p>
      </dgm:t>
    </dgm:pt>
    <dgm:pt modelId="{C6638787-BCF4-422D-AC92-8DFAE9E56095}" type="pres">
      <dgm:prSet presAssocID="{024C6896-47E0-45DF-BC90-5D5F16AC8D4A}" presName="nodeTx" presStyleLbl="node1" presStyleIdx="1" presStyleCnt="7">
        <dgm:presLayoutVars>
          <dgm:bulletEnabled val="1"/>
        </dgm:presLayoutVars>
      </dgm:prSet>
      <dgm:spPr/>
      <dgm:t>
        <a:bodyPr/>
        <a:lstStyle/>
        <a:p>
          <a:endParaRPr lang="es-MX"/>
        </a:p>
      </dgm:t>
    </dgm:pt>
    <dgm:pt modelId="{FF2D2920-CE7D-4215-99ED-B59249C90B1B}" type="pres">
      <dgm:prSet presAssocID="{024C6896-47E0-45DF-BC90-5D5F16AC8D4A}" presName="invisiNode" presStyleLbl="node1" presStyleIdx="1" presStyleCnt="7"/>
      <dgm:spPr/>
    </dgm:pt>
    <dgm:pt modelId="{B49FB943-C2A5-4D5C-A992-4346169ECC3F}" type="pres">
      <dgm:prSet presAssocID="{024C6896-47E0-45DF-BC90-5D5F16AC8D4A}" presName="imagNode" presStyleLbl="fgImgPlace1" presStyleIdx="1" presStyleCnt="7"/>
      <dgm:spPr>
        <a:blipFill rotWithShape="0">
          <a:blip xmlns:r="http://schemas.openxmlformats.org/officeDocument/2006/relationships" r:embed="rId2"/>
          <a:stretch>
            <a:fillRect/>
          </a:stretch>
        </a:blipFill>
      </dgm:spPr>
    </dgm:pt>
    <dgm:pt modelId="{1769872F-9798-4F62-8121-845DC4FC473C}" type="pres">
      <dgm:prSet presAssocID="{0C0D9792-556D-4D35-9E06-298476974438}" presName="sibTrans" presStyleLbl="sibTrans2D1" presStyleIdx="0" presStyleCnt="0"/>
      <dgm:spPr/>
      <dgm:t>
        <a:bodyPr/>
        <a:lstStyle/>
        <a:p>
          <a:endParaRPr lang="es-MX"/>
        </a:p>
      </dgm:t>
    </dgm:pt>
    <dgm:pt modelId="{BE411FF3-0EB2-4522-BA56-0F7076BD35D9}" type="pres">
      <dgm:prSet presAssocID="{F1C1F6A9-6ED7-48D2-B53A-72E7406736FC}" presName="compNode" presStyleCnt="0"/>
      <dgm:spPr/>
    </dgm:pt>
    <dgm:pt modelId="{987D395C-9256-4358-B8CA-5635383419E3}" type="pres">
      <dgm:prSet presAssocID="{F1C1F6A9-6ED7-48D2-B53A-72E7406736FC}" presName="bkgdShape" presStyleLbl="node1" presStyleIdx="2" presStyleCnt="7"/>
      <dgm:spPr/>
      <dgm:t>
        <a:bodyPr/>
        <a:lstStyle/>
        <a:p>
          <a:endParaRPr lang="es-MX"/>
        </a:p>
      </dgm:t>
    </dgm:pt>
    <dgm:pt modelId="{86DF24C6-4918-441A-9961-50C901739B2B}" type="pres">
      <dgm:prSet presAssocID="{F1C1F6A9-6ED7-48D2-B53A-72E7406736FC}" presName="nodeTx" presStyleLbl="node1" presStyleIdx="2" presStyleCnt="7">
        <dgm:presLayoutVars>
          <dgm:bulletEnabled val="1"/>
        </dgm:presLayoutVars>
      </dgm:prSet>
      <dgm:spPr/>
      <dgm:t>
        <a:bodyPr/>
        <a:lstStyle/>
        <a:p>
          <a:endParaRPr lang="es-MX"/>
        </a:p>
      </dgm:t>
    </dgm:pt>
    <dgm:pt modelId="{69872FF5-C817-4B57-8ACA-7D3AED09970A}" type="pres">
      <dgm:prSet presAssocID="{F1C1F6A9-6ED7-48D2-B53A-72E7406736FC}" presName="invisiNode" presStyleLbl="node1" presStyleIdx="2" presStyleCnt="7"/>
      <dgm:spPr/>
    </dgm:pt>
    <dgm:pt modelId="{46EE71DB-3D62-4BBA-9F71-197C5171A0A4}" type="pres">
      <dgm:prSet presAssocID="{F1C1F6A9-6ED7-48D2-B53A-72E7406736FC}" presName="imagNode" presStyleLbl="fgImgPlace1" presStyleIdx="2" presStyleCnt="7"/>
      <dgm:spPr>
        <a:blipFill rotWithShape="0">
          <a:blip xmlns:r="http://schemas.openxmlformats.org/officeDocument/2006/relationships" r:embed="rId3"/>
          <a:stretch>
            <a:fillRect/>
          </a:stretch>
        </a:blipFill>
      </dgm:spPr>
    </dgm:pt>
    <dgm:pt modelId="{9F549024-11E8-404B-98BF-346B42467B16}" type="pres">
      <dgm:prSet presAssocID="{AD0089D2-464A-4D63-AADA-86F406F9BB2C}" presName="sibTrans" presStyleLbl="sibTrans2D1" presStyleIdx="0" presStyleCnt="0"/>
      <dgm:spPr/>
      <dgm:t>
        <a:bodyPr/>
        <a:lstStyle/>
        <a:p>
          <a:endParaRPr lang="es-MX"/>
        </a:p>
      </dgm:t>
    </dgm:pt>
    <dgm:pt modelId="{9E9CC392-B5C0-4B4F-800A-AFFBF079F6C7}" type="pres">
      <dgm:prSet presAssocID="{CE289B03-4978-4671-AFEB-5DB6E18A7B4C}" presName="compNode" presStyleCnt="0"/>
      <dgm:spPr/>
    </dgm:pt>
    <dgm:pt modelId="{7E20DF88-453E-4C56-9D69-839D57BEA4A3}" type="pres">
      <dgm:prSet presAssocID="{CE289B03-4978-4671-AFEB-5DB6E18A7B4C}" presName="bkgdShape" presStyleLbl="node1" presStyleIdx="3" presStyleCnt="7"/>
      <dgm:spPr/>
      <dgm:t>
        <a:bodyPr/>
        <a:lstStyle/>
        <a:p>
          <a:endParaRPr lang="es-MX"/>
        </a:p>
      </dgm:t>
    </dgm:pt>
    <dgm:pt modelId="{4769E415-DE56-4AB8-A2EB-77BF6E86E1FB}" type="pres">
      <dgm:prSet presAssocID="{CE289B03-4978-4671-AFEB-5DB6E18A7B4C}" presName="nodeTx" presStyleLbl="node1" presStyleIdx="3" presStyleCnt="7">
        <dgm:presLayoutVars>
          <dgm:bulletEnabled val="1"/>
        </dgm:presLayoutVars>
      </dgm:prSet>
      <dgm:spPr/>
      <dgm:t>
        <a:bodyPr/>
        <a:lstStyle/>
        <a:p>
          <a:endParaRPr lang="es-MX"/>
        </a:p>
      </dgm:t>
    </dgm:pt>
    <dgm:pt modelId="{EA786A5A-43A3-4DEB-AD2B-AB17D57353E2}" type="pres">
      <dgm:prSet presAssocID="{CE289B03-4978-4671-AFEB-5DB6E18A7B4C}" presName="invisiNode" presStyleLbl="node1" presStyleIdx="3" presStyleCnt="7"/>
      <dgm:spPr/>
    </dgm:pt>
    <dgm:pt modelId="{462AD111-0440-4EC0-80AD-618336ED14B4}" type="pres">
      <dgm:prSet presAssocID="{CE289B03-4978-4671-AFEB-5DB6E18A7B4C}" presName="imagNode" presStyleLbl="fgImgPlace1" presStyleIdx="3" presStyleCnt="7"/>
      <dgm:spPr>
        <a:blipFill rotWithShape="0">
          <a:blip xmlns:r="http://schemas.openxmlformats.org/officeDocument/2006/relationships" r:embed="rId4"/>
          <a:stretch>
            <a:fillRect/>
          </a:stretch>
        </a:blipFill>
      </dgm:spPr>
    </dgm:pt>
    <dgm:pt modelId="{A456F40B-79F7-4506-9BB7-58953A6FEEC7}" type="pres">
      <dgm:prSet presAssocID="{9AB5192A-BB66-456A-ADFB-8B4D905A9BC7}" presName="sibTrans" presStyleLbl="sibTrans2D1" presStyleIdx="0" presStyleCnt="0"/>
      <dgm:spPr/>
      <dgm:t>
        <a:bodyPr/>
        <a:lstStyle/>
        <a:p>
          <a:endParaRPr lang="es-MX"/>
        </a:p>
      </dgm:t>
    </dgm:pt>
    <dgm:pt modelId="{ED877E20-1F91-413F-A5FE-00CE24838B6B}" type="pres">
      <dgm:prSet presAssocID="{C1AE0A98-CBF1-4143-9CD4-59CD0E5BAA1A}" presName="compNode" presStyleCnt="0"/>
      <dgm:spPr/>
    </dgm:pt>
    <dgm:pt modelId="{984EBAAB-690C-4EE4-90D1-9601FE012FC8}" type="pres">
      <dgm:prSet presAssocID="{C1AE0A98-CBF1-4143-9CD4-59CD0E5BAA1A}" presName="bkgdShape" presStyleLbl="node1" presStyleIdx="4" presStyleCnt="7"/>
      <dgm:spPr/>
      <dgm:t>
        <a:bodyPr/>
        <a:lstStyle/>
        <a:p>
          <a:endParaRPr lang="es-MX"/>
        </a:p>
      </dgm:t>
    </dgm:pt>
    <dgm:pt modelId="{4E109340-3D43-4C91-9118-1853C34937C3}" type="pres">
      <dgm:prSet presAssocID="{C1AE0A98-CBF1-4143-9CD4-59CD0E5BAA1A}" presName="nodeTx" presStyleLbl="node1" presStyleIdx="4" presStyleCnt="7">
        <dgm:presLayoutVars>
          <dgm:bulletEnabled val="1"/>
        </dgm:presLayoutVars>
      </dgm:prSet>
      <dgm:spPr/>
      <dgm:t>
        <a:bodyPr/>
        <a:lstStyle/>
        <a:p>
          <a:endParaRPr lang="es-MX"/>
        </a:p>
      </dgm:t>
    </dgm:pt>
    <dgm:pt modelId="{348C2D73-4D7B-4FC7-9B47-7E8D8159A7AE}" type="pres">
      <dgm:prSet presAssocID="{C1AE0A98-CBF1-4143-9CD4-59CD0E5BAA1A}" presName="invisiNode" presStyleLbl="node1" presStyleIdx="4" presStyleCnt="7"/>
      <dgm:spPr/>
    </dgm:pt>
    <dgm:pt modelId="{946ED587-6A34-4CFB-B141-BFF6425C34F9}" type="pres">
      <dgm:prSet presAssocID="{C1AE0A98-CBF1-4143-9CD4-59CD0E5BAA1A}" presName="imagNode" presStyleLbl="fgImgPlace1" presStyleIdx="4" presStyleCnt="7"/>
      <dgm:spPr>
        <a:blipFill rotWithShape="0">
          <a:blip xmlns:r="http://schemas.openxmlformats.org/officeDocument/2006/relationships" r:embed="rId5"/>
          <a:stretch>
            <a:fillRect/>
          </a:stretch>
        </a:blipFill>
      </dgm:spPr>
    </dgm:pt>
    <dgm:pt modelId="{2A3ABFA0-3190-456C-B1E0-AB03604CD8AC}" type="pres">
      <dgm:prSet presAssocID="{97820DC0-9288-4AB4-866F-7D2B3AB1787B}" presName="sibTrans" presStyleLbl="sibTrans2D1" presStyleIdx="0" presStyleCnt="0"/>
      <dgm:spPr/>
      <dgm:t>
        <a:bodyPr/>
        <a:lstStyle/>
        <a:p>
          <a:endParaRPr lang="es-MX"/>
        </a:p>
      </dgm:t>
    </dgm:pt>
    <dgm:pt modelId="{0F904D7E-1188-4AD0-9799-670BA31C3AE3}" type="pres">
      <dgm:prSet presAssocID="{4C4F5370-11A0-4751-8BCB-F256669F494C}" presName="compNode" presStyleCnt="0"/>
      <dgm:spPr/>
    </dgm:pt>
    <dgm:pt modelId="{205A0AB8-B65C-4E2C-AFE5-F528091FFEA4}" type="pres">
      <dgm:prSet presAssocID="{4C4F5370-11A0-4751-8BCB-F256669F494C}" presName="bkgdShape" presStyleLbl="node1" presStyleIdx="5" presStyleCnt="7"/>
      <dgm:spPr/>
      <dgm:t>
        <a:bodyPr/>
        <a:lstStyle/>
        <a:p>
          <a:endParaRPr lang="es-MX"/>
        </a:p>
      </dgm:t>
    </dgm:pt>
    <dgm:pt modelId="{D2530438-569D-4E42-B81F-0549F5C4E898}" type="pres">
      <dgm:prSet presAssocID="{4C4F5370-11A0-4751-8BCB-F256669F494C}" presName="nodeTx" presStyleLbl="node1" presStyleIdx="5" presStyleCnt="7">
        <dgm:presLayoutVars>
          <dgm:bulletEnabled val="1"/>
        </dgm:presLayoutVars>
      </dgm:prSet>
      <dgm:spPr/>
      <dgm:t>
        <a:bodyPr/>
        <a:lstStyle/>
        <a:p>
          <a:endParaRPr lang="es-MX"/>
        </a:p>
      </dgm:t>
    </dgm:pt>
    <dgm:pt modelId="{E11860B0-3AA4-4744-8EB0-1ADC615F526A}" type="pres">
      <dgm:prSet presAssocID="{4C4F5370-11A0-4751-8BCB-F256669F494C}" presName="invisiNode" presStyleLbl="node1" presStyleIdx="5" presStyleCnt="7"/>
      <dgm:spPr/>
    </dgm:pt>
    <dgm:pt modelId="{8188AEEE-5D1F-43A7-9B40-4BD0F7C7615D}" type="pres">
      <dgm:prSet presAssocID="{4C4F5370-11A0-4751-8BCB-F256669F494C}" presName="imagNode" presStyleLbl="fgImgPlace1" presStyleIdx="5" presStyleCnt="7"/>
      <dgm:spPr>
        <a:blipFill rotWithShape="0">
          <a:blip xmlns:r="http://schemas.openxmlformats.org/officeDocument/2006/relationships" r:embed="rId6"/>
          <a:stretch>
            <a:fillRect/>
          </a:stretch>
        </a:blipFill>
      </dgm:spPr>
    </dgm:pt>
    <dgm:pt modelId="{3A7890A0-B28E-407C-9BBF-7167E257BE41}" type="pres">
      <dgm:prSet presAssocID="{82153078-1101-42D9-B8C8-E3D38FC3F95F}" presName="sibTrans" presStyleLbl="sibTrans2D1" presStyleIdx="0" presStyleCnt="0"/>
      <dgm:spPr/>
      <dgm:t>
        <a:bodyPr/>
        <a:lstStyle/>
        <a:p>
          <a:endParaRPr lang="es-MX"/>
        </a:p>
      </dgm:t>
    </dgm:pt>
    <dgm:pt modelId="{61AE6696-D0A2-43A1-AF9E-6C8D15A42683}" type="pres">
      <dgm:prSet presAssocID="{B2C32459-9F2A-4FA4-A5C8-743DFDC82063}" presName="compNode" presStyleCnt="0"/>
      <dgm:spPr/>
    </dgm:pt>
    <dgm:pt modelId="{4ECF110C-6F78-4B39-A90A-E18DA4879724}" type="pres">
      <dgm:prSet presAssocID="{B2C32459-9F2A-4FA4-A5C8-743DFDC82063}" presName="bkgdShape" presStyleLbl="node1" presStyleIdx="6" presStyleCnt="7"/>
      <dgm:spPr/>
      <dgm:t>
        <a:bodyPr/>
        <a:lstStyle/>
        <a:p>
          <a:endParaRPr lang="es-MX"/>
        </a:p>
      </dgm:t>
    </dgm:pt>
    <dgm:pt modelId="{C89FC5A0-1501-4376-8ABF-0257F3B200B6}" type="pres">
      <dgm:prSet presAssocID="{B2C32459-9F2A-4FA4-A5C8-743DFDC82063}" presName="nodeTx" presStyleLbl="node1" presStyleIdx="6" presStyleCnt="7">
        <dgm:presLayoutVars>
          <dgm:bulletEnabled val="1"/>
        </dgm:presLayoutVars>
      </dgm:prSet>
      <dgm:spPr/>
      <dgm:t>
        <a:bodyPr/>
        <a:lstStyle/>
        <a:p>
          <a:endParaRPr lang="es-MX"/>
        </a:p>
      </dgm:t>
    </dgm:pt>
    <dgm:pt modelId="{EB374066-4969-482E-BEF2-C129CE1F44BD}" type="pres">
      <dgm:prSet presAssocID="{B2C32459-9F2A-4FA4-A5C8-743DFDC82063}" presName="invisiNode" presStyleLbl="node1" presStyleIdx="6" presStyleCnt="7"/>
      <dgm:spPr/>
    </dgm:pt>
    <dgm:pt modelId="{71E4A1A0-140E-49CB-B1EF-8D1FD596F48E}" type="pres">
      <dgm:prSet presAssocID="{B2C32459-9F2A-4FA4-A5C8-743DFDC82063}" presName="imagNode" presStyleLbl="fgImgPlace1" presStyleIdx="6" presStyleCnt="7"/>
      <dgm:spPr>
        <a:blipFill rotWithShape="0">
          <a:blip xmlns:r="http://schemas.openxmlformats.org/officeDocument/2006/relationships" r:embed="rId7"/>
          <a:stretch>
            <a:fillRect/>
          </a:stretch>
        </a:blipFill>
      </dgm:spPr>
    </dgm:pt>
  </dgm:ptLst>
  <dgm:cxnLst>
    <dgm:cxn modelId="{3FD98458-F1BD-445F-BD3C-0D302073E864}" type="presOf" srcId="{C1AE0A98-CBF1-4143-9CD4-59CD0E5BAA1A}" destId="{4E109340-3D43-4C91-9118-1853C34937C3}" srcOrd="1" destOrd="0" presId="urn:microsoft.com/office/officeart/2005/8/layout/hList7#1"/>
    <dgm:cxn modelId="{9E56FD6C-3EFA-4EB1-B2E2-C23F25969E89}" type="presOf" srcId="{F1C1F6A9-6ED7-48D2-B53A-72E7406736FC}" destId="{86DF24C6-4918-441A-9961-50C901739B2B}" srcOrd="1" destOrd="0" presId="urn:microsoft.com/office/officeart/2005/8/layout/hList7#1"/>
    <dgm:cxn modelId="{94740FD8-B0BB-43DE-A1E7-1DB38845984B}" type="presOf" srcId="{82153078-1101-42D9-B8C8-E3D38FC3F95F}" destId="{3A7890A0-B28E-407C-9BBF-7167E257BE41}" srcOrd="0" destOrd="0" presId="urn:microsoft.com/office/officeart/2005/8/layout/hList7#1"/>
    <dgm:cxn modelId="{7F2A43F0-043B-48D3-B1C1-E7EBC23E54AD}" type="presOf" srcId="{053E02D9-4E6B-47CF-8AFE-42499F55266E}" destId="{5A7E262C-4CB0-40B1-9CBD-40C8092F2790}" srcOrd="0" destOrd="0" presId="urn:microsoft.com/office/officeart/2005/8/layout/hList7#1"/>
    <dgm:cxn modelId="{BE433621-B737-4600-9BB9-19CBB282DBBE}" type="presOf" srcId="{0C0D9792-556D-4D35-9E06-298476974438}" destId="{1769872F-9798-4F62-8121-845DC4FC473C}" srcOrd="0" destOrd="0" presId="urn:microsoft.com/office/officeart/2005/8/layout/hList7#1"/>
    <dgm:cxn modelId="{5CFCA00F-A297-4888-ABF6-D4825BBD37D7}" type="presOf" srcId="{B2C32459-9F2A-4FA4-A5C8-743DFDC82063}" destId="{C89FC5A0-1501-4376-8ABF-0257F3B200B6}" srcOrd="1" destOrd="0" presId="urn:microsoft.com/office/officeart/2005/8/layout/hList7#1"/>
    <dgm:cxn modelId="{63548E00-37ED-47B1-92F8-65AB25818308}" type="presOf" srcId="{024C6896-47E0-45DF-BC90-5D5F16AC8D4A}" destId="{C6638787-BCF4-422D-AC92-8DFAE9E56095}" srcOrd="1" destOrd="0" presId="urn:microsoft.com/office/officeart/2005/8/layout/hList7#1"/>
    <dgm:cxn modelId="{F086A54E-1DB6-4ED3-9BF4-EF3B21C54AF9}" type="presOf" srcId="{CE289B03-4978-4671-AFEB-5DB6E18A7B4C}" destId="{7E20DF88-453E-4C56-9D69-839D57BEA4A3}" srcOrd="0" destOrd="0" presId="urn:microsoft.com/office/officeart/2005/8/layout/hList7#1"/>
    <dgm:cxn modelId="{EA2ABAB3-239F-413B-A38B-4E6C929703CA}" srcId="{3A8F724C-A28D-402A-9D85-C27737BFD634}" destId="{F1C1F6A9-6ED7-48D2-B53A-72E7406736FC}" srcOrd="2" destOrd="0" parTransId="{E09473E8-BC86-4B8E-88AC-275849E0DB29}" sibTransId="{AD0089D2-464A-4D63-AADA-86F406F9BB2C}"/>
    <dgm:cxn modelId="{987B3A24-FDF3-44C3-8029-52749F3EF66D}" srcId="{3A8F724C-A28D-402A-9D85-C27737BFD634}" destId="{024C6896-47E0-45DF-BC90-5D5F16AC8D4A}" srcOrd="1" destOrd="0" parTransId="{78FC97AC-C165-4DE7-B053-5DB486D10E60}" sibTransId="{0C0D9792-556D-4D35-9E06-298476974438}"/>
    <dgm:cxn modelId="{6AE67DD8-29B6-4FEA-BEFC-48B0ED365D67}" type="presOf" srcId="{F1C1F6A9-6ED7-48D2-B53A-72E7406736FC}" destId="{987D395C-9256-4358-B8CA-5635383419E3}" srcOrd="0" destOrd="0" presId="urn:microsoft.com/office/officeart/2005/8/layout/hList7#1"/>
    <dgm:cxn modelId="{3F473FFB-EBF1-4E5B-BCA3-1A63A49FA2F5}" type="presOf" srcId="{B2C32459-9F2A-4FA4-A5C8-743DFDC82063}" destId="{4ECF110C-6F78-4B39-A90A-E18DA4879724}" srcOrd="0" destOrd="0" presId="urn:microsoft.com/office/officeart/2005/8/layout/hList7#1"/>
    <dgm:cxn modelId="{A291920D-9D1A-4ADF-88F4-952B27F86BEE}" type="presOf" srcId="{E8A0CE76-46E9-43E3-B0DD-C25486F0904A}" destId="{778EAA70-2130-46CC-9BDD-DE159E80B6C3}" srcOrd="1" destOrd="0" presId="urn:microsoft.com/office/officeart/2005/8/layout/hList7#1"/>
    <dgm:cxn modelId="{CDD8DC62-BE64-4940-88B5-9382573E9F6F}" type="presOf" srcId="{024C6896-47E0-45DF-BC90-5D5F16AC8D4A}" destId="{119A8EE4-E283-45D5-A519-57497D8883BC}" srcOrd="0" destOrd="0" presId="urn:microsoft.com/office/officeart/2005/8/layout/hList7#1"/>
    <dgm:cxn modelId="{A5EE3A87-629D-478A-847C-2DBFCDFF139F}" type="presOf" srcId="{C1AE0A98-CBF1-4143-9CD4-59CD0E5BAA1A}" destId="{984EBAAB-690C-4EE4-90D1-9601FE012FC8}" srcOrd="0" destOrd="0" presId="urn:microsoft.com/office/officeart/2005/8/layout/hList7#1"/>
    <dgm:cxn modelId="{6025394C-C9E0-474A-AADF-72F693E9359C}" srcId="{3A8F724C-A28D-402A-9D85-C27737BFD634}" destId="{CE289B03-4978-4671-AFEB-5DB6E18A7B4C}" srcOrd="3" destOrd="0" parTransId="{AAD06770-144F-4CE6-BB75-19DDA722257F}" sibTransId="{9AB5192A-BB66-456A-ADFB-8B4D905A9BC7}"/>
    <dgm:cxn modelId="{AA6F0D43-DCA7-42E7-9489-7860A2A5DDAD}" srcId="{3A8F724C-A28D-402A-9D85-C27737BFD634}" destId="{E8A0CE76-46E9-43E3-B0DD-C25486F0904A}" srcOrd="0" destOrd="0" parTransId="{B0FFCFD7-0A23-4CAE-856D-F1BB885DCF4C}" sibTransId="{053E02D9-4E6B-47CF-8AFE-42499F55266E}"/>
    <dgm:cxn modelId="{613B0789-68DB-403E-A574-D67B12E27BB5}" type="presOf" srcId="{3A8F724C-A28D-402A-9D85-C27737BFD634}" destId="{6D148D39-9CD5-4417-97DB-72150A4C3909}" srcOrd="0" destOrd="0" presId="urn:microsoft.com/office/officeart/2005/8/layout/hList7#1"/>
    <dgm:cxn modelId="{BFECA75F-F57D-48EB-8FDF-0B521E332AC1}" type="presOf" srcId="{9AB5192A-BB66-456A-ADFB-8B4D905A9BC7}" destId="{A456F40B-79F7-4506-9BB7-58953A6FEEC7}" srcOrd="0" destOrd="0" presId="urn:microsoft.com/office/officeart/2005/8/layout/hList7#1"/>
    <dgm:cxn modelId="{FCC9A82E-4901-44C8-85DB-F3B054BDF1FF}" type="presOf" srcId="{E8A0CE76-46E9-43E3-B0DD-C25486F0904A}" destId="{5B5CAB90-CC79-4380-97A3-0D911EBA76B8}" srcOrd="0" destOrd="0" presId="urn:microsoft.com/office/officeart/2005/8/layout/hList7#1"/>
    <dgm:cxn modelId="{2F8651A2-C71D-414D-87A8-8063192B35B8}" type="presOf" srcId="{4C4F5370-11A0-4751-8BCB-F256669F494C}" destId="{205A0AB8-B65C-4E2C-AFE5-F528091FFEA4}" srcOrd="0" destOrd="0" presId="urn:microsoft.com/office/officeart/2005/8/layout/hList7#1"/>
    <dgm:cxn modelId="{A019889B-5FF9-44DB-9789-81E095FE0E35}" type="presOf" srcId="{97820DC0-9288-4AB4-866F-7D2B3AB1787B}" destId="{2A3ABFA0-3190-456C-B1E0-AB03604CD8AC}" srcOrd="0" destOrd="0" presId="urn:microsoft.com/office/officeart/2005/8/layout/hList7#1"/>
    <dgm:cxn modelId="{EA8C5795-4C24-42F6-8D62-0C1B3395FC9A}" type="presOf" srcId="{CE289B03-4978-4671-AFEB-5DB6E18A7B4C}" destId="{4769E415-DE56-4AB8-A2EB-77BF6E86E1FB}" srcOrd="1" destOrd="0" presId="urn:microsoft.com/office/officeart/2005/8/layout/hList7#1"/>
    <dgm:cxn modelId="{DD388826-D52D-45D9-98B8-EFB4F59FF27A}" srcId="{3A8F724C-A28D-402A-9D85-C27737BFD634}" destId="{4C4F5370-11A0-4751-8BCB-F256669F494C}" srcOrd="5" destOrd="0" parTransId="{279A4584-F769-4D5D-841A-030E22C5EA9F}" sibTransId="{82153078-1101-42D9-B8C8-E3D38FC3F95F}"/>
    <dgm:cxn modelId="{6009DB70-6467-4238-AD0B-1E4A6096B2AC}" type="presOf" srcId="{AD0089D2-464A-4D63-AADA-86F406F9BB2C}" destId="{9F549024-11E8-404B-98BF-346B42467B16}" srcOrd="0" destOrd="0" presId="urn:microsoft.com/office/officeart/2005/8/layout/hList7#1"/>
    <dgm:cxn modelId="{BD368187-CBDD-4011-BAE4-19C76ABE96FF}" srcId="{3A8F724C-A28D-402A-9D85-C27737BFD634}" destId="{B2C32459-9F2A-4FA4-A5C8-743DFDC82063}" srcOrd="6" destOrd="0" parTransId="{E51A6D8A-B1D0-4E84-B055-723CE0B3E420}" sibTransId="{DA8DA499-E0EC-4880-AEB4-1E44E6E4E746}"/>
    <dgm:cxn modelId="{1AF43917-6ABB-4B4F-90B9-CAE09CA7BAE4}" srcId="{3A8F724C-A28D-402A-9D85-C27737BFD634}" destId="{C1AE0A98-CBF1-4143-9CD4-59CD0E5BAA1A}" srcOrd="4" destOrd="0" parTransId="{217A9FE3-DB95-4D0B-91A2-76F7665EFF4C}" sibTransId="{97820DC0-9288-4AB4-866F-7D2B3AB1787B}"/>
    <dgm:cxn modelId="{329DF425-BB3E-4022-AE33-7D846A5821D7}" type="presOf" srcId="{4C4F5370-11A0-4751-8BCB-F256669F494C}" destId="{D2530438-569D-4E42-B81F-0549F5C4E898}" srcOrd="1" destOrd="0" presId="urn:microsoft.com/office/officeart/2005/8/layout/hList7#1"/>
    <dgm:cxn modelId="{24215FC0-B7AE-43D4-A20C-198B382B79E8}" type="presParOf" srcId="{6D148D39-9CD5-4417-97DB-72150A4C3909}" destId="{A3D25602-75B0-4014-B105-7CE0F3A0B541}" srcOrd="0" destOrd="0" presId="urn:microsoft.com/office/officeart/2005/8/layout/hList7#1"/>
    <dgm:cxn modelId="{07B6DEBB-4A1A-45E5-84C4-F97428697F64}" type="presParOf" srcId="{6D148D39-9CD5-4417-97DB-72150A4C3909}" destId="{F5872BC6-FDD8-4E2E-866A-8D232D871B15}" srcOrd="1" destOrd="0" presId="urn:microsoft.com/office/officeart/2005/8/layout/hList7#1"/>
    <dgm:cxn modelId="{FBDCAE44-5264-475D-A732-25CFB5E791BC}" type="presParOf" srcId="{F5872BC6-FDD8-4E2E-866A-8D232D871B15}" destId="{AAA7F662-409E-4B32-B0BB-8727B470BDB2}" srcOrd="0" destOrd="0" presId="urn:microsoft.com/office/officeart/2005/8/layout/hList7#1"/>
    <dgm:cxn modelId="{A2EDCB26-472E-4FF6-BB74-A38C2A067448}" type="presParOf" srcId="{AAA7F662-409E-4B32-B0BB-8727B470BDB2}" destId="{5B5CAB90-CC79-4380-97A3-0D911EBA76B8}" srcOrd="0" destOrd="0" presId="urn:microsoft.com/office/officeart/2005/8/layout/hList7#1"/>
    <dgm:cxn modelId="{E726CBD1-D127-4AE8-8395-2ACE07F95E4F}" type="presParOf" srcId="{AAA7F662-409E-4B32-B0BB-8727B470BDB2}" destId="{778EAA70-2130-46CC-9BDD-DE159E80B6C3}" srcOrd="1" destOrd="0" presId="urn:microsoft.com/office/officeart/2005/8/layout/hList7#1"/>
    <dgm:cxn modelId="{5964D3E7-B97A-453D-A49C-2F99566A55B2}" type="presParOf" srcId="{AAA7F662-409E-4B32-B0BB-8727B470BDB2}" destId="{88680D91-EEE6-4BE1-B5E8-540BE4D99431}" srcOrd="2" destOrd="0" presId="urn:microsoft.com/office/officeart/2005/8/layout/hList7#1"/>
    <dgm:cxn modelId="{2938A858-C471-4F07-A569-AA39FF4F9B89}" type="presParOf" srcId="{AAA7F662-409E-4B32-B0BB-8727B470BDB2}" destId="{7C1B23D4-C35C-4515-9A83-1904626A9B12}" srcOrd="3" destOrd="0" presId="urn:microsoft.com/office/officeart/2005/8/layout/hList7#1"/>
    <dgm:cxn modelId="{2901482D-021C-4E86-8EC3-10960207CDA6}" type="presParOf" srcId="{F5872BC6-FDD8-4E2E-866A-8D232D871B15}" destId="{5A7E262C-4CB0-40B1-9CBD-40C8092F2790}" srcOrd="1" destOrd="0" presId="urn:microsoft.com/office/officeart/2005/8/layout/hList7#1"/>
    <dgm:cxn modelId="{4F0AE11F-5C06-40E9-94C6-1A2F0559D823}" type="presParOf" srcId="{F5872BC6-FDD8-4E2E-866A-8D232D871B15}" destId="{2B8EC1EF-6408-4F01-82B4-6AA79654D579}" srcOrd="2" destOrd="0" presId="urn:microsoft.com/office/officeart/2005/8/layout/hList7#1"/>
    <dgm:cxn modelId="{E1C58010-76C6-4459-BD2E-B1CE59FC3F90}" type="presParOf" srcId="{2B8EC1EF-6408-4F01-82B4-6AA79654D579}" destId="{119A8EE4-E283-45D5-A519-57497D8883BC}" srcOrd="0" destOrd="0" presId="urn:microsoft.com/office/officeart/2005/8/layout/hList7#1"/>
    <dgm:cxn modelId="{31AEFE5A-2E85-4183-9E1C-21BBA526AED1}" type="presParOf" srcId="{2B8EC1EF-6408-4F01-82B4-6AA79654D579}" destId="{C6638787-BCF4-422D-AC92-8DFAE9E56095}" srcOrd="1" destOrd="0" presId="urn:microsoft.com/office/officeart/2005/8/layout/hList7#1"/>
    <dgm:cxn modelId="{3740EA49-A680-4FBC-B644-4092E15205D7}" type="presParOf" srcId="{2B8EC1EF-6408-4F01-82B4-6AA79654D579}" destId="{FF2D2920-CE7D-4215-99ED-B59249C90B1B}" srcOrd="2" destOrd="0" presId="urn:microsoft.com/office/officeart/2005/8/layout/hList7#1"/>
    <dgm:cxn modelId="{17A2F688-6FA8-4D45-8F07-53DA34849BED}" type="presParOf" srcId="{2B8EC1EF-6408-4F01-82B4-6AA79654D579}" destId="{B49FB943-C2A5-4D5C-A992-4346169ECC3F}" srcOrd="3" destOrd="0" presId="urn:microsoft.com/office/officeart/2005/8/layout/hList7#1"/>
    <dgm:cxn modelId="{ED2B85FB-6986-42F2-A3C1-236F7A1CF1E6}" type="presParOf" srcId="{F5872BC6-FDD8-4E2E-866A-8D232D871B15}" destId="{1769872F-9798-4F62-8121-845DC4FC473C}" srcOrd="3" destOrd="0" presId="urn:microsoft.com/office/officeart/2005/8/layout/hList7#1"/>
    <dgm:cxn modelId="{4E41DB1A-2396-45AF-8BBD-262FDC8BC0EF}" type="presParOf" srcId="{F5872BC6-FDD8-4E2E-866A-8D232D871B15}" destId="{BE411FF3-0EB2-4522-BA56-0F7076BD35D9}" srcOrd="4" destOrd="0" presId="urn:microsoft.com/office/officeart/2005/8/layout/hList7#1"/>
    <dgm:cxn modelId="{9515F5AD-8C4E-469A-A8C4-66FD4799EE77}" type="presParOf" srcId="{BE411FF3-0EB2-4522-BA56-0F7076BD35D9}" destId="{987D395C-9256-4358-B8CA-5635383419E3}" srcOrd="0" destOrd="0" presId="urn:microsoft.com/office/officeart/2005/8/layout/hList7#1"/>
    <dgm:cxn modelId="{8B5F94EF-603F-48A7-9946-0EC4389E0C9D}" type="presParOf" srcId="{BE411FF3-0EB2-4522-BA56-0F7076BD35D9}" destId="{86DF24C6-4918-441A-9961-50C901739B2B}" srcOrd="1" destOrd="0" presId="urn:microsoft.com/office/officeart/2005/8/layout/hList7#1"/>
    <dgm:cxn modelId="{2544AD51-A357-4CB0-9E9E-E56FB3E0C07F}" type="presParOf" srcId="{BE411FF3-0EB2-4522-BA56-0F7076BD35D9}" destId="{69872FF5-C817-4B57-8ACA-7D3AED09970A}" srcOrd="2" destOrd="0" presId="urn:microsoft.com/office/officeart/2005/8/layout/hList7#1"/>
    <dgm:cxn modelId="{4AA40853-79D8-400E-8024-2AB120045FEE}" type="presParOf" srcId="{BE411FF3-0EB2-4522-BA56-0F7076BD35D9}" destId="{46EE71DB-3D62-4BBA-9F71-197C5171A0A4}" srcOrd="3" destOrd="0" presId="urn:microsoft.com/office/officeart/2005/8/layout/hList7#1"/>
    <dgm:cxn modelId="{F0C70CAD-7BFF-45B1-9A1D-A8EAC6958664}" type="presParOf" srcId="{F5872BC6-FDD8-4E2E-866A-8D232D871B15}" destId="{9F549024-11E8-404B-98BF-346B42467B16}" srcOrd="5" destOrd="0" presId="urn:microsoft.com/office/officeart/2005/8/layout/hList7#1"/>
    <dgm:cxn modelId="{46C33F4B-54DE-4E02-82B4-90AA4B845D12}" type="presParOf" srcId="{F5872BC6-FDD8-4E2E-866A-8D232D871B15}" destId="{9E9CC392-B5C0-4B4F-800A-AFFBF079F6C7}" srcOrd="6" destOrd="0" presId="urn:microsoft.com/office/officeart/2005/8/layout/hList7#1"/>
    <dgm:cxn modelId="{29BA7B87-E330-40A9-BC43-4BAAAE8079FC}" type="presParOf" srcId="{9E9CC392-B5C0-4B4F-800A-AFFBF079F6C7}" destId="{7E20DF88-453E-4C56-9D69-839D57BEA4A3}" srcOrd="0" destOrd="0" presId="urn:microsoft.com/office/officeart/2005/8/layout/hList7#1"/>
    <dgm:cxn modelId="{0C7F8A31-1D47-49DB-BFE8-769A1899E17F}" type="presParOf" srcId="{9E9CC392-B5C0-4B4F-800A-AFFBF079F6C7}" destId="{4769E415-DE56-4AB8-A2EB-77BF6E86E1FB}" srcOrd="1" destOrd="0" presId="urn:microsoft.com/office/officeart/2005/8/layout/hList7#1"/>
    <dgm:cxn modelId="{D608BFD7-E4FF-4727-8221-DC9997784AE9}" type="presParOf" srcId="{9E9CC392-B5C0-4B4F-800A-AFFBF079F6C7}" destId="{EA786A5A-43A3-4DEB-AD2B-AB17D57353E2}" srcOrd="2" destOrd="0" presId="urn:microsoft.com/office/officeart/2005/8/layout/hList7#1"/>
    <dgm:cxn modelId="{3C7D3575-7734-4A3D-830E-08FFF2DEFCD7}" type="presParOf" srcId="{9E9CC392-B5C0-4B4F-800A-AFFBF079F6C7}" destId="{462AD111-0440-4EC0-80AD-618336ED14B4}" srcOrd="3" destOrd="0" presId="urn:microsoft.com/office/officeart/2005/8/layout/hList7#1"/>
    <dgm:cxn modelId="{53CCB866-CA75-440B-84DB-2B52871C0B19}" type="presParOf" srcId="{F5872BC6-FDD8-4E2E-866A-8D232D871B15}" destId="{A456F40B-79F7-4506-9BB7-58953A6FEEC7}" srcOrd="7" destOrd="0" presId="urn:microsoft.com/office/officeart/2005/8/layout/hList7#1"/>
    <dgm:cxn modelId="{8F64CC67-5921-42C2-A097-A74211D6AC0A}" type="presParOf" srcId="{F5872BC6-FDD8-4E2E-866A-8D232D871B15}" destId="{ED877E20-1F91-413F-A5FE-00CE24838B6B}" srcOrd="8" destOrd="0" presId="urn:microsoft.com/office/officeart/2005/8/layout/hList7#1"/>
    <dgm:cxn modelId="{1BF4C7BA-8870-4B4B-BC86-A2CE5F145973}" type="presParOf" srcId="{ED877E20-1F91-413F-A5FE-00CE24838B6B}" destId="{984EBAAB-690C-4EE4-90D1-9601FE012FC8}" srcOrd="0" destOrd="0" presId="urn:microsoft.com/office/officeart/2005/8/layout/hList7#1"/>
    <dgm:cxn modelId="{6856E402-7636-413E-814E-08CAC5EC4628}" type="presParOf" srcId="{ED877E20-1F91-413F-A5FE-00CE24838B6B}" destId="{4E109340-3D43-4C91-9118-1853C34937C3}" srcOrd="1" destOrd="0" presId="urn:microsoft.com/office/officeart/2005/8/layout/hList7#1"/>
    <dgm:cxn modelId="{817C6AA4-CED3-4744-B71E-B538F87E4153}" type="presParOf" srcId="{ED877E20-1F91-413F-A5FE-00CE24838B6B}" destId="{348C2D73-4D7B-4FC7-9B47-7E8D8159A7AE}" srcOrd="2" destOrd="0" presId="urn:microsoft.com/office/officeart/2005/8/layout/hList7#1"/>
    <dgm:cxn modelId="{687E4CC3-F8FD-4352-8DE7-1FE105E8269B}" type="presParOf" srcId="{ED877E20-1F91-413F-A5FE-00CE24838B6B}" destId="{946ED587-6A34-4CFB-B141-BFF6425C34F9}" srcOrd="3" destOrd="0" presId="urn:microsoft.com/office/officeart/2005/8/layout/hList7#1"/>
    <dgm:cxn modelId="{4EB4B9F5-FFA3-4838-8B37-FD87EF09B91A}" type="presParOf" srcId="{F5872BC6-FDD8-4E2E-866A-8D232D871B15}" destId="{2A3ABFA0-3190-456C-B1E0-AB03604CD8AC}" srcOrd="9" destOrd="0" presId="urn:microsoft.com/office/officeart/2005/8/layout/hList7#1"/>
    <dgm:cxn modelId="{EB7A5D57-CF30-4BFE-BB7E-513927BC1429}" type="presParOf" srcId="{F5872BC6-FDD8-4E2E-866A-8D232D871B15}" destId="{0F904D7E-1188-4AD0-9799-670BA31C3AE3}" srcOrd="10" destOrd="0" presId="urn:microsoft.com/office/officeart/2005/8/layout/hList7#1"/>
    <dgm:cxn modelId="{23BBB4E9-A809-4E6F-BB1B-EF06C1929644}" type="presParOf" srcId="{0F904D7E-1188-4AD0-9799-670BA31C3AE3}" destId="{205A0AB8-B65C-4E2C-AFE5-F528091FFEA4}" srcOrd="0" destOrd="0" presId="urn:microsoft.com/office/officeart/2005/8/layout/hList7#1"/>
    <dgm:cxn modelId="{B43CA987-92B6-4861-805F-3E6AF0ED0E83}" type="presParOf" srcId="{0F904D7E-1188-4AD0-9799-670BA31C3AE3}" destId="{D2530438-569D-4E42-B81F-0549F5C4E898}" srcOrd="1" destOrd="0" presId="urn:microsoft.com/office/officeart/2005/8/layout/hList7#1"/>
    <dgm:cxn modelId="{C7D6B46C-9376-4030-BCA1-E32319DFA5FF}" type="presParOf" srcId="{0F904D7E-1188-4AD0-9799-670BA31C3AE3}" destId="{E11860B0-3AA4-4744-8EB0-1ADC615F526A}" srcOrd="2" destOrd="0" presId="urn:microsoft.com/office/officeart/2005/8/layout/hList7#1"/>
    <dgm:cxn modelId="{EFCFDA82-E209-47D4-9CB8-389D00BFB0DD}" type="presParOf" srcId="{0F904D7E-1188-4AD0-9799-670BA31C3AE3}" destId="{8188AEEE-5D1F-43A7-9B40-4BD0F7C7615D}" srcOrd="3" destOrd="0" presId="urn:microsoft.com/office/officeart/2005/8/layout/hList7#1"/>
    <dgm:cxn modelId="{14C246A8-A6FE-4C96-B65C-7A2D57AA6DEF}" type="presParOf" srcId="{F5872BC6-FDD8-4E2E-866A-8D232D871B15}" destId="{3A7890A0-B28E-407C-9BBF-7167E257BE41}" srcOrd="11" destOrd="0" presId="urn:microsoft.com/office/officeart/2005/8/layout/hList7#1"/>
    <dgm:cxn modelId="{F593AADB-0AE6-4A33-BD76-4608BE973F7C}" type="presParOf" srcId="{F5872BC6-FDD8-4E2E-866A-8D232D871B15}" destId="{61AE6696-D0A2-43A1-AF9E-6C8D15A42683}" srcOrd="12" destOrd="0" presId="urn:microsoft.com/office/officeart/2005/8/layout/hList7#1"/>
    <dgm:cxn modelId="{DB575AAB-FBE2-4AAB-872E-0D148EE9CBEB}" type="presParOf" srcId="{61AE6696-D0A2-43A1-AF9E-6C8D15A42683}" destId="{4ECF110C-6F78-4B39-A90A-E18DA4879724}" srcOrd="0" destOrd="0" presId="urn:microsoft.com/office/officeart/2005/8/layout/hList7#1"/>
    <dgm:cxn modelId="{40189750-A990-43F5-9157-59E3DDD02CA3}" type="presParOf" srcId="{61AE6696-D0A2-43A1-AF9E-6C8D15A42683}" destId="{C89FC5A0-1501-4376-8ABF-0257F3B200B6}" srcOrd="1" destOrd="0" presId="urn:microsoft.com/office/officeart/2005/8/layout/hList7#1"/>
    <dgm:cxn modelId="{BF22991A-DE7F-41B5-883E-6E9CBABFDB50}" type="presParOf" srcId="{61AE6696-D0A2-43A1-AF9E-6C8D15A42683}" destId="{EB374066-4969-482E-BEF2-C129CE1F44BD}" srcOrd="2" destOrd="0" presId="urn:microsoft.com/office/officeart/2005/8/layout/hList7#1"/>
    <dgm:cxn modelId="{3CB5A52B-E36F-40C1-841A-0A3CD4FFFB36}" type="presParOf" srcId="{61AE6696-D0A2-43A1-AF9E-6C8D15A42683}" destId="{71E4A1A0-140E-49CB-B1EF-8D1FD596F48E}"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479324-E71C-49F2-B1A2-A578C6D79946}" type="datetimeFigureOut">
              <a:rPr lang="es-MX" smtClean="0"/>
              <a:pPr/>
              <a:t>17/02/2017</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8BECC-B9C3-446F-B929-4827BEE4E4B9}" type="slidenum">
              <a:rPr lang="es-MX" smtClean="0"/>
              <a:pPr/>
              <a:t>‹Nº›</a:t>
            </a:fld>
            <a:endParaRPr lang="es-MX"/>
          </a:p>
        </p:txBody>
      </p:sp>
    </p:spTree>
    <p:extLst>
      <p:ext uri="{BB962C8B-B14F-4D97-AF65-F5344CB8AC3E}">
        <p14:creationId xmlns:p14="http://schemas.microsoft.com/office/powerpoint/2010/main" val="565250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A626A0-7EDD-403B-98D7-B6A5888CE926}" type="datetimeFigureOut">
              <a:rPr lang="es-ES" smtClean="0"/>
              <a:t>17/02/2017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E5B815-D842-47E1-9C11-33E2DA8BB91C}" type="slidenum">
              <a:rPr lang="es-ES" smtClean="0"/>
              <a:t>‹Nº›</a:t>
            </a:fld>
            <a:endParaRPr lang="es-ES"/>
          </a:p>
        </p:txBody>
      </p:sp>
    </p:spTree>
    <p:extLst>
      <p:ext uri="{BB962C8B-B14F-4D97-AF65-F5344CB8AC3E}">
        <p14:creationId xmlns:p14="http://schemas.microsoft.com/office/powerpoint/2010/main" val="2037628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1E5B815-D842-47E1-9C11-33E2DA8BB91C}" type="slidenum">
              <a:rPr lang="es-ES" smtClean="0"/>
              <a:t>12</a:t>
            </a:fld>
            <a:endParaRPr lang="es-ES"/>
          </a:p>
        </p:txBody>
      </p:sp>
    </p:spTree>
    <p:extLst>
      <p:ext uri="{BB962C8B-B14F-4D97-AF65-F5344CB8AC3E}">
        <p14:creationId xmlns:p14="http://schemas.microsoft.com/office/powerpoint/2010/main" val="3784499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1E5B815-D842-47E1-9C11-33E2DA8BB91C}" type="slidenum">
              <a:rPr lang="es-ES" smtClean="0">
                <a:solidFill>
                  <a:prstClr val="black"/>
                </a:solidFill>
              </a:rPr>
              <a:pPr/>
              <a:t>13</a:t>
            </a:fld>
            <a:endParaRPr lang="es-ES">
              <a:solidFill>
                <a:prstClr val="black"/>
              </a:solidFill>
            </a:endParaRPr>
          </a:p>
        </p:txBody>
      </p:sp>
    </p:spTree>
    <p:extLst>
      <p:ext uri="{BB962C8B-B14F-4D97-AF65-F5344CB8AC3E}">
        <p14:creationId xmlns:p14="http://schemas.microsoft.com/office/powerpoint/2010/main" val="378449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1E5B815-D842-47E1-9C11-33E2DA8BB91C}" type="slidenum">
              <a:rPr lang="es-ES" smtClean="0">
                <a:solidFill>
                  <a:prstClr val="black"/>
                </a:solidFill>
              </a:rPr>
              <a:pPr/>
              <a:t>14</a:t>
            </a:fld>
            <a:endParaRPr lang="es-ES">
              <a:solidFill>
                <a:prstClr val="black"/>
              </a:solidFill>
            </a:endParaRPr>
          </a:p>
        </p:txBody>
      </p:sp>
    </p:spTree>
    <p:extLst>
      <p:ext uri="{BB962C8B-B14F-4D97-AF65-F5344CB8AC3E}">
        <p14:creationId xmlns:p14="http://schemas.microsoft.com/office/powerpoint/2010/main" val="3784499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1E5B815-D842-47E1-9C11-33E2DA8BB91C}" type="slidenum">
              <a:rPr lang="es-ES" smtClean="0">
                <a:solidFill>
                  <a:prstClr val="black"/>
                </a:solidFill>
              </a:rPr>
              <a:pPr/>
              <a:t>15</a:t>
            </a:fld>
            <a:endParaRPr lang="es-ES">
              <a:solidFill>
                <a:prstClr val="black"/>
              </a:solidFill>
            </a:endParaRPr>
          </a:p>
        </p:txBody>
      </p:sp>
    </p:spTree>
    <p:extLst>
      <p:ext uri="{BB962C8B-B14F-4D97-AF65-F5344CB8AC3E}">
        <p14:creationId xmlns:p14="http://schemas.microsoft.com/office/powerpoint/2010/main" val="3784499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1E5B815-D842-47E1-9C11-33E2DA8BB91C}" type="slidenum">
              <a:rPr lang="es-ES" smtClean="0">
                <a:solidFill>
                  <a:prstClr val="black"/>
                </a:solidFill>
              </a:rPr>
              <a:pPr/>
              <a:t>16</a:t>
            </a:fld>
            <a:endParaRPr lang="es-ES">
              <a:solidFill>
                <a:prstClr val="black"/>
              </a:solidFill>
            </a:endParaRPr>
          </a:p>
        </p:txBody>
      </p:sp>
    </p:spTree>
    <p:extLst>
      <p:ext uri="{BB962C8B-B14F-4D97-AF65-F5344CB8AC3E}">
        <p14:creationId xmlns:p14="http://schemas.microsoft.com/office/powerpoint/2010/main" val="3784499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baseline="0">
                <a:solidFill>
                  <a:schemeClr val="bg1"/>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
        <p:nvSpPr>
          <p:cNvPr id="4" name="3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1364246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373431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2856234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solidFill>
            <a:schemeClr val="bg1"/>
          </a:solidFill>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376703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171959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314112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306907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403783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05076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05411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17/02/2017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122095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75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17/02/2017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pic>
        <p:nvPicPr>
          <p:cNvPr id="1027" name="Picture 3"/>
          <p:cNvPicPr>
            <a:picLocks noChangeAspect="1" noChangeArrowheads="1"/>
          </p:cNvPicPr>
          <p:nvPr userDrawn="1"/>
        </p:nvPicPr>
        <p:blipFill>
          <a:blip r:embed="rId13" cstate="print"/>
          <a:srcRect/>
          <a:stretch>
            <a:fillRect/>
          </a:stretch>
        </p:blipFill>
        <p:spPr bwMode="auto">
          <a:xfrm>
            <a:off x="35496" y="27459"/>
            <a:ext cx="9048750" cy="1457325"/>
          </a:xfrm>
          <a:prstGeom prst="rect">
            <a:avLst/>
          </a:prstGeom>
          <a:noFill/>
          <a:ln w="9525">
            <a:noFill/>
            <a:miter lim="800000"/>
            <a:headEnd/>
            <a:tailEnd/>
          </a:ln>
        </p:spPr>
      </p:pic>
      <p:sp>
        <p:nvSpPr>
          <p:cNvPr id="9" name="8 Rectángulo"/>
          <p:cNvSpPr/>
          <p:nvPr userDrawn="1"/>
        </p:nvSpPr>
        <p:spPr>
          <a:xfrm>
            <a:off x="2771800" y="260648"/>
            <a:ext cx="2448272"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Rectángulo"/>
          <p:cNvSpPr/>
          <p:nvPr userDrawn="1"/>
        </p:nvSpPr>
        <p:spPr>
          <a:xfrm>
            <a:off x="2771800" y="476672"/>
            <a:ext cx="1656184"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9 CuadroTexto"/>
          <p:cNvSpPr txBox="1"/>
          <p:nvPr userDrawn="1"/>
        </p:nvSpPr>
        <p:spPr>
          <a:xfrm>
            <a:off x="1231642" y="673532"/>
            <a:ext cx="2044214" cy="523220"/>
          </a:xfrm>
          <a:prstGeom prst="rect">
            <a:avLst/>
          </a:prstGeom>
          <a:noFill/>
        </p:spPr>
        <p:txBody>
          <a:bodyPr wrap="none" rtlCol="0">
            <a:spAutoFit/>
          </a:bodyPr>
          <a:lstStyle/>
          <a:p>
            <a:r>
              <a:rPr lang="es-MX" sz="2800" dirty="0" smtClean="0">
                <a:solidFill>
                  <a:srgbClr val="B2BB1A"/>
                </a:solidFill>
              </a:rPr>
              <a:t>emprende!!!</a:t>
            </a:r>
            <a:endParaRPr lang="es-MX" sz="2800" dirty="0">
              <a:solidFill>
                <a:srgbClr val="B2BB1A"/>
              </a:solidFill>
            </a:endParaRPr>
          </a:p>
        </p:txBody>
      </p:sp>
    </p:spTree>
    <p:extLst>
      <p:ext uri="{BB962C8B-B14F-4D97-AF65-F5344CB8AC3E}">
        <p14:creationId xmlns:p14="http://schemas.microsoft.com/office/powerpoint/2010/main" val="2006178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Emprende!!! UAC</a:t>
            </a:r>
            <a:endParaRPr lang="es-MX" dirty="0"/>
          </a:p>
        </p:txBody>
      </p:sp>
      <p:sp>
        <p:nvSpPr>
          <p:cNvPr id="3" name="2 Subtítulo"/>
          <p:cNvSpPr>
            <a:spLocks noGrp="1"/>
          </p:cNvSpPr>
          <p:nvPr>
            <p:ph type="subTitle" idx="1"/>
          </p:nvPr>
        </p:nvSpPr>
        <p:spPr/>
        <p:txBody>
          <a:bodyPr/>
          <a:lstStyle/>
          <a:p>
            <a:r>
              <a:rPr lang="es-MX" dirty="0" smtClean="0"/>
              <a:t>Programa Institucional de Desarrollo de Emprendedores Académicos y Sociales</a:t>
            </a:r>
            <a:endParaRPr lang="es-MX" dirty="0"/>
          </a:p>
        </p:txBody>
      </p:sp>
    </p:spTree>
    <p:extLst>
      <p:ext uri="{BB962C8B-B14F-4D97-AF65-F5344CB8AC3E}">
        <p14:creationId xmlns:p14="http://schemas.microsoft.com/office/powerpoint/2010/main" val="3681865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MX" dirty="0" smtClean="0"/>
              <a:t>Etapa final conjunta para</a:t>
            </a:r>
            <a:br>
              <a:rPr lang="es-MX" dirty="0" smtClean="0"/>
            </a:br>
            <a:r>
              <a:rPr lang="es-MX" dirty="0" smtClean="0"/>
              <a:t>Bachillerato y Licenciatura</a:t>
            </a:r>
            <a:endParaRPr lang="es-MX" dirty="0"/>
          </a:p>
        </p:txBody>
      </p:sp>
      <p:sp>
        <p:nvSpPr>
          <p:cNvPr id="3" name="2 Marcador de contenido"/>
          <p:cNvSpPr>
            <a:spLocks noGrp="1"/>
          </p:cNvSpPr>
          <p:nvPr>
            <p:ph idx="1"/>
          </p:nvPr>
        </p:nvSpPr>
        <p:spPr/>
        <p:txBody>
          <a:bodyPr/>
          <a:lstStyle/>
          <a:p>
            <a:r>
              <a:rPr lang="es-MX" dirty="0" smtClean="0"/>
              <a:t>Presentación y Evaluación del Proyecto</a:t>
            </a:r>
          </a:p>
          <a:p>
            <a:pPr lvl="1"/>
            <a:r>
              <a:rPr lang="es-MX" dirty="0" smtClean="0"/>
              <a:t>Exposición: Feria Emprendedora (bachillerato) y Muestra Empresarial (licenciatura)</a:t>
            </a:r>
          </a:p>
          <a:p>
            <a:pPr lvl="1"/>
            <a:r>
              <a:rPr lang="es-MX" dirty="0" smtClean="0"/>
              <a:t>Evaluación por Dependencias de Fomento Empresarial (incubadoras, Economía, </a:t>
            </a:r>
            <a:r>
              <a:rPr lang="es-MX" dirty="0" err="1" smtClean="0"/>
              <a:t>Sedico</a:t>
            </a:r>
            <a:r>
              <a:rPr lang="es-MX" dirty="0" smtClean="0"/>
              <a:t>)</a:t>
            </a:r>
          </a:p>
          <a:p>
            <a:pPr lvl="1"/>
            <a:r>
              <a:rPr lang="es-MX" dirty="0" smtClean="0"/>
              <a:t>Registro en Banco de Datos de los proyectos generados por los alumnos</a:t>
            </a:r>
            <a:endParaRPr lang="es-MX" dirty="0"/>
          </a:p>
        </p:txBody>
      </p:sp>
    </p:spTree>
    <p:extLst>
      <p:ext uri="{BB962C8B-B14F-4D97-AF65-F5344CB8AC3E}">
        <p14:creationId xmlns:p14="http://schemas.microsoft.com/office/powerpoint/2010/main" val="219326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MX" dirty="0" smtClean="0"/>
              <a:t>Emprende !!!</a:t>
            </a:r>
            <a:endParaRPr lang="es-MX" dirty="0"/>
          </a:p>
        </p:txBody>
      </p:sp>
      <p:sp>
        <p:nvSpPr>
          <p:cNvPr id="5" name="4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459910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TEMA 1: EMPRENDEDOR</a:t>
            </a:r>
            <a:endParaRPr lang="es-MX" dirty="0"/>
          </a:p>
        </p:txBody>
      </p:sp>
      <p:sp>
        <p:nvSpPr>
          <p:cNvPr id="3" name="2 Subtítulo"/>
          <p:cNvSpPr>
            <a:spLocks noGrp="1"/>
          </p:cNvSpPr>
          <p:nvPr>
            <p:ph type="subTitle" idx="1"/>
          </p:nvPr>
        </p:nvSpPr>
        <p:spPr/>
        <p:txBody>
          <a:bodyPr/>
          <a:lstStyle/>
          <a:p>
            <a:endParaRPr lang="es-MX" dirty="0"/>
          </a:p>
        </p:txBody>
      </p:sp>
    </p:spTree>
    <p:extLst>
      <p:ext uri="{BB962C8B-B14F-4D97-AF65-F5344CB8AC3E}">
        <p14:creationId xmlns:p14="http://schemas.microsoft.com/office/powerpoint/2010/main" val="2510724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988841"/>
            <a:ext cx="8280920" cy="4392487"/>
          </a:xfrm>
        </p:spPr>
        <p:txBody>
          <a:bodyPr>
            <a:normAutofit fontScale="90000"/>
          </a:bodyPr>
          <a:lstStyle/>
          <a:p>
            <a:pPr algn="l"/>
            <a:r>
              <a:rPr lang="es-MX" sz="2700" dirty="0" smtClean="0"/>
              <a:t/>
            </a:r>
            <a:br>
              <a:rPr lang="es-MX" sz="2700" dirty="0" smtClean="0"/>
            </a:br>
            <a:r>
              <a:rPr lang="es-MX" sz="2700" dirty="0" smtClean="0"/>
              <a:t/>
            </a:r>
            <a:br>
              <a:rPr lang="es-MX" sz="2700" dirty="0" smtClean="0"/>
            </a:br>
            <a:r>
              <a:rPr lang="es-MX" sz="2700" b="1" dirty="0" smtClean="0"/>
              <a:t>Dificultades Económicas Internacionales Actuales</a:t>
            </a:r>
            <a:r>
              <a:rPr lang="es-MX" sz="2700" dirty="0" smtClean="0"/>
              <a:t/>
            </a:r>
            <a:br>
              <a:rPr lang="es-MX" sz="2700" dirty="0" smtClean="0"/>
            </a:br>
            <a:r>
              <a:rPr lang="es-MX" sz="2700" dirty="0"/>
              <a:t/>
            </a:r>
            <a:br>
              <a:rPr lang="es-MX" sz="2700" dirty="0"/>
            </a:br>
            <a:r>
              <a:rPr lang="es-MX" sz="2700" dirty="0" smtClean="0"/>
              <a:t>Incluso las economías mas poderosas del planeta tienen problemas.</a:t>
            </a:r>
            <a:br>
              <a:rPr lang="es-MX" sz="2700" dirty="0" smtClean="0"/>
            </a:br>
            <a:r>
              <a:rPr lang="es-MX" sz="2700" dirty="0" smtClean="0"/>
              <a:t/>
            </a:r>
            <a:br>
              <a:rPr lang="es-MX" sz="2700" dirty="0" smtClean="0"/>
            </a:br>
            <a:r>
              <a:rPr lang="es-MX" sz="2700" dirty="0" smtClean="0"/>
              <a:t>Uno de los principales efectos es “la falta de empleo”. No </a:t>
            </a:r>
            <a:r>
              <a:rPr lang="es-MX" sz="2700" dirty="0"/>
              <a:t>existe país alguno que garantice “empleo para todos</a:t>
            </a:r>
            <a:r>
              <a:rPr lang="es-MX" sz="2700" dirty="0" smtClean="0"/>
              <a:t>”.</a:t>
            </a:r>
            <a:br>
              <a:rPr lang="es-MX" sz="2700" dirty="0" smtClean="0"/>
            </a:br>
            <a:r>
              <a:rPr lang="es-MX" sz="2700" dirty="0"/>
              <a:t/>
            </a:r>
            <a:br>
              <a:rPr lang="es-MX" sz="2700" dirty="0"/>
            </a:br>
            <a:r>
              <a:rPr lang="es-MX" sz="2700" dirty="0" err="1" smtClean="0"/>
              <a:t>Paises</a:t>
            </a:r>
            <a:r>
              <a:rPr lang="es-MX" sz="2700" dirty="0" smtClean="0"/>
              <a:t> como Grecia, Italia, España, Inglaterra, e incluso Estados Unidos padecen manifestaciones por gente desempleada.</a:t>
            </a:r>
            <a:br>
              <a:rPr lang="es-MX" sz="2700" dirty="0" smtClean="0"/>
            </a:br>
            <a:r>
              <a:rPr lang="es-MX" sz="2700" dirty="0" smtClean="0"/>
              <a:t/>
            </a:r>
            <a:br>
              <a:rPr lang="es-MX" sz="2700" dirty="0" smtClean="0"/>
            </a:br>
            <a:r>
              <a:rPr lang="es-ES" dirty="0"/>
              <a:t/>
            </a:r>
            <a:br>
              <a:rPr lang="es-ES" dirty="0"/>
            </a:br>
            <a:endParaRPr lang="es-MX" dirty="0"/>
          </a:p>
        </p:txBody>
      </p:sp>
    </p:spTree>
    <p:extLst>
      <p:ext uri="{BB962C8B-B14F-4D97-AF65-F5344CB8AC3E}">
        <p14:creationId xmlns:p14="http://schemas.microsoft.com/office/powerpoint/2010/main" val="4145548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1700808"/>
            <a:ext cx="7920880" cy="4608512"/>
          </a:xfrm>
        </p:spPr>
        <p:txBody>
          <a:bodyPr>
            <a:normAutofit lnSpcReduction="10000"/>
          </a:bodyPr>
          <a:lstStyle/>
          <a:p>
            <a:pPr algn="just"/>
            <a:endParaRPr lang="es-MX" sz="2500" dirty="0" smtClean="0">
              <a:solidFill>
                <a:prstClr val="white"/>
              </a:solidFill>
              <a:ea typeface="+mj-ea"/>
              <a:cs typeface="+mj-cs"/>
            </a:endParaRPr>
          </a:p>
          <a:p>
            <a:pPr algn="just"/>
            <a:endParaRPr lang="es-MX" sz="2500" dirty="0">
              <a:solidFill>
                <a:prstClr val="white"/>
              </a:solidFill>
              <a:ea typeface="+mj-ea"/>
              <a:cs typeface="+mj-cs"/>
            </a:endParaRPr>
          </a:p>
          <a:p>
            <a:pPr algn="just"/>
            <a:r>
              <a:rPr lang="es-MX" sz="2500" dirty="0" smtClean="0">
                <a:solidFill>
                  <a:prstClr val="white"/>
                </a:solidFill>
                <a:ea typeface="+mj-ea"/>
                <a:cs typeface="+mj-cs"/>
              </a:rPr>
              <a:t>Una </a:t>
            </a:r>
            <a:r>
              <a:rPr lang="es-MX" sz="2500" dirty="0">
                <a:solidFill>
                  <a:prstClr val="white"/>
                </a:solidFill>
                <a:ea typeface="+mj-ea"/>
                <a:cs typeface="+mj-cs"/>
              </a:rPr>
              <a:t>respuesta a esta </a:t>
            </a:r>
            <a:r>
              <a:rPr lang="es-MX" sz="2500" dirty="0" smtClean="0">
                <a:solidFill>
                  <a:prstClr val="white"/>
                </a:solidFill>
                <a:ea typeface="+mj-ea"/>
                <a:cs typeface="+mj-cs"/>
              </a:rPr>
              <a:t>problemática:</a:t>
            </a:r>
          </a:p>
          <a:p>
            <a:pPr algn="just"/>
            <a:endParaRPr lang="es-MX" sz="2500" dirty="0">
              <a:solidFill>
                <a:prstClr val="white"/>
              </a:solidFill>
              <a:ea typeface="+mj-ea"/>
              <a:cs typeface="+mj-cs"/>
            </a:endParaRPr>
          </a:p>
          <a:p>
            <a:pPr algn="just"/>
            <a:r>
              <a:rPr lang="es-MX" sz="2500" dirty="0" smtClean="0">
                <a:solidFill>
                  <a:prstClr val="white"/>
                </a:solidFill>
                <a:ea typeface="+mj-ea"/>
                <a:cs typeface="+mj-cs"/>
              </a:rPr>
              <a:t>Fomentar </a:t>
            </a:r>
            <a:r>
              <a:rPr lang="es-MX" sz="2500" dirty="0">
                <a:solidFill>
                  <a:prstClr val="white"/>
                </a:solidFill>
                <a:ea typeface="+mj-ea"/>
                <a:cs typeface="+mj-cs"/>
              </a:rPr>
              <a:t>el autoempleo, a través de una cultura emprendedora, que pretende que los individuos con iniciativa y valor, creen empresas las cuales no sólo sean su fuente propia de ingresos, sino que generen empleos para otras personas</a:t>
            </a:r>
            <a:r>
              <a:rPr lang="es-MX" sz="2500" dirty="0" smtClean="0">
                <a:solidFill>
                  <a:prstClr val="white"/>
                </a:solidFill>
                <a:ea typeface="+mj-ea"/>
                <a:cs typeface="+mj-cs"/>
              </a:rPr>
              <a:t>.</a:t>
            </a:r>
          </a:p>
          <a:p>
            <a:pPr algn="just"/>
            <a:r>
              <a:rPr lang="es-ES" sz="2400" dirty="0">
                <a:solidFill>
                  <a:prstClr val="white"/>
                </a:solidFill>
                <a:ea typeface="+mj-ea"/>
                <a:cs typeface="+mj-cs"/>
              </a:rPr>
              <a:t/>
            </a:r>
            <a:br>
              <a:rPr lang="es-ES" sz="2400" dirty="0">
                <a:solidFill>
                  <a:prstClr val="white"/>
                </a:solidFill>
                <a:ea typeface="+mj-ea"/>
                <a:cs typeface="+mj-cs"/>
              </a:rPr>
            </a:br>
            <a:endParaRPr lang="es-MX" dirty="0"/>
          </a:p>
        </p:txBody>
      </p:sp>
    </p:spTree>
    <p:extLst>
      <p:ext uri="{BB962C8B-B14F-4D97-AF65-F5344CB8AC3E}">
        <p14:creationId xmlns:p14="http://schemas.microsoft.com/office/powerpoint/2010/main" val="2119558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1700808"/>
            <a:ext cx="7920880" cy="4608512"/>
          </a:xfrm>
        </p:spPr>
        <p:txBody>
          <a:bodyPr>
            <a:normAutofit/>
          </a:bodyPr>
          <a:lstStyle/>
          <a:p>
            <a:pPr lvl="0" algn="just"/>
            <a:endParaRPr lang="es-ES" sz="2500" dirty="0" smtClean="0">
              <a:solidFill>
                <a:prstClr val="white"/>
              </a:solidFill>
            </a:endParaRPr>
          </a:p>
          <a:p>
            <a:pPr lvl="0" algn="just"/>
            <a:endParaRPr lang="es-ES" sz="2500" dirty="0">
              <a:solidFill>
                <a:prstClr val="white"/>
              </a:solidFill>
            </a:endParaRPr>
          </a:p>
          <a:p>
            <a:pPr lvl="0" algn="just"/>
            <a:r>
              <a:rPr lang="es-ES" sz="2500" dirty="0" smtClean="0">
                <a:solidFill>
                  <a:prstClr val="white"/>
                </a:solidFill>
              </a:rPr>
              <a:t>Un </a:t>
            </a:r>
            <a:r>
              <a:rPr lang="es-ES" sz="2500" dirty="0">
                <a:solidFill>
                  <a:prstClr val="white"/>
                </a:solidFill>
              </a:rPr>
              <a:t>emprendedor </a:t>
            </a:r>
            <a:r>
              <a:rPr lang="es-ES" sz="2500" dirty="0" smtClean="0">
                <a:solidFill>
                  <a:prstClr val="white"/>
                </a:solidFill>
              </a:rPr>
              <a:t>es:</a:t>
            </a:r>
          </a:p>
          <a:p>
            <a:pPr lvl="0" algn="just"/>
            <a:r>
              <a:rPr lang="es-ES" sz="2500" dirty="0" smtClean="0">
                <a:solidFill>
                  <a:prstClr val="white"/>
                </a:solidFill>
              </a:rPr>
              <a:t>la </a:t>
            </a:r>
            <a:r>
              <a:rPr lang="es-ES" sz="2500" dirty="0">
                <a:solidFill>
                  <a:prstClr val="white"/>
                </a:solidFill>
              </a:rPr>
              <a:t>persona que enfrenta, con resolución, acciones difíciles. Específicamente en el campo de la economía, negocios o finanzas, es aquel individuo que está dispuesto a asumir un riesgo económico o de otra índole. Desde este punto de vista, el término se refiere a quien identifica una oportunidad de negocio y organiza los recursos necesarios para ponerla en marcha.</a:t>
            </a:r>
          </a:p>
          <a:p>
            <a:pPr lvl="0" algn="just"/>
            <a:endParaRPr lang="es-ES" sz="2500" dirty="0">
              <a:solidFill>
                <a:prstClr val="white"/>
              </a:solidFill>
            </a:endParaRPr>
          </a:p>
          <a:p>
            <a:pPr algn="just"/>
            <a:endParaRPr lang="es-MX" dirty="0"/>
          </a:p>
        </p:txBody>
      </p:sp>
    </p:spTree>
    <p:extLst>
      <p:ext uri="{BB962C8B-B14F-4D97-AF65-F5344CB8AC3E}">
        <p14:creationId xmlns:p14="http://schemas.microsoft.com/office/powerpoint/2010/main" val="2720436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1700808"/>
            <a:ext cx="7920880" cy="4608512"/>
          </a:xfrm>
        </p:spPr>
        <p:txBody>
          <a:bodyPr>
            <a:normAutofit/>
          </a:bodyPr>
          <a:lstStyle/>
          <a:p>
            <a:pPr lvl="0" algn="just"/>
            <a:endParaRPr lang="es-ES" sz="2300" dirty="0" smtClean="0">
              <a:solidFill>
                <a:prstClr val="white"/>
              </a:solidFill>
            </a:endParaRPr>
          </a:p>
          <a:p>
            <a:pPr lvl="0" algn="just"/>
            <a:endParaRPr lang="es-ES" sz="2300" dirty="0">
              <a:solidFill>
                <a:prstClr val="white"/>
              </a:solidFill>
            </a:endParaRPr>
          </a:p>
          <a:p>
            <a:pPr lvl="0" algn="just"/>
            <a:r>
              <a:rPr lang="es-ES" sz="2300" dirty="0" smtClean="0">
                <a:solidFill>
                  <a:prstClr val="white"/>
                </a:solidFill>
              </a:rPr>
              <a:t>Es </a:t>
            </a:r>
            <a:r>
              <a:rPr lang="es-ES" sz="2300" dirty="0">
                <a:solidFill>
                  <a:prstClr val="white"/>
                </a:solidFill>
              </a:rPr>
              <a:t>habitual emplear este término para designar a una «persona que crea una empresa» o a alguien quien empieza un proyecto por su propia iniciativa. Se ha sugerido que el “ser emprendedor” es una de las cualidades esenciales de un empresario, junto con la innovación y la capacidad de organización y gestión.</a:t>
            </a:r>
            <a:endParaRPr lang="es-MX" sz="2300" dirty="0">
              <a:solidFill>
                <a:prstClr val="white"/>
              </a:solidFill>
            </a:endParaRPr>
          </a:p>
          <a:p>
            <a:pPr algn="just"/>
            <a:endParaRPr lang="es-MX" dirty="0"/>
          </a:p>
        </p:txBody>
      </p:sp>
    </p:spTree>
    <p:extLst>
      <p:ext uri="{BB962C8B-B14F-4D97-AF65-F5344CB8AC3E}">
        <p14:creationId xmlns:p14="http://schemas.microsoft.com/office/powerpoint/2010/main" val="2720436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r>
              <a:rPr lang="es-MX" dirty="0" smtClean="0"/>
              <a:t>Emprender es:</a:t>
            </a:r>
          </a:p>
          <a:p>
            <a:pPr lvl="1"/>
            <a:r>
              <a:rPr lang="es-MX" dirty="0" smtClean="0"/>
              <a:t>Poner en marcha una idea donde la persona utilice las competencias que tiene aprovechando la oportunidad de negocio ya sea comercial, industrial o de servicios y le genere un beneficio económico licito.</a:t>
            </a:r>
            <a:endParaRPr lang="es-MX" dirty="0"/>
          </a:p>
        </p:txBody>
      </p:sp>
    </p:spTree>
    <p:extLst>
      <p:ext uri="{BB962C8B-B14F-4D97-AF65-F5344CB8AC3E}">
        <p14:creationId xmlns:p14="http://schemas.microsoft.com/office/powerpoint/2010/main" val="769993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t>¿Qué características tiene un emprendedor?</a:t>
            </a:r>
          </a:p>
          <a:p>
            <a:pPr lvl="1"/>
            <a:r>
              <a:rPr lang="es-MX" dirty="0" smtClean="0"/>
              <a:t>Actitudes “forma de ser”</a:t>
            </a:r>
          </a:p>
          <a:p>
            <a:pPr lvl="1"/>
            <a:r>
              <a:rPr lang="es-MX" dirty="0" smtClean="0"/>
              <a:t>Formación “estudios, grado académico, </a:t>
            </a:r>
            <a:r>
              <a:rPr lang="es-MX" dirty="0" err="1" smtClean="0"/>
              <a:t>etc</a:t>
            </a:r>
            <a:r>
              <a:rPr lang="es-MX" dirty="0"/>
              <a:t>)</a:t>
            </a:r>
            <a:r>
              <a:rPr lang="es-MX" dirty="0" smtClean="0"/>
              <a:t> </a:t>
            </a:r>
          </a:p>
          <a:p>
            <a:pPr lvl="1"/>
            <a:r>
              <a:rPr lang="es-MX" dirty="0" smtClean="0"/>
              <a:t>Características físicas</a:t>
            </a:r>
            <a:endParaRPr lang="es-MX" dirty="0"/>
          </a:p>
        </p:txBody>
      </p:sp>
    </p:spTree>
    <p:extLst>
      <p:ext uri="{BB962C8B-B14F-4D97-AF65-F5344CB8AC3E}">
        <p14:creationId xmlns:p14="http://schemas.microsoft.com/office/powerpoint/2010/main" val="2232640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texto"/>
          <p:cNvSpPr>
            <a:spLocks noGrp="1"/>
          </p:cNvSpPr>
          <p:nvPr>
            <p:ph type="body" idx="1"/>
          </p:nvPr>
        </p:nvSpPr>
        <p:spPr/>
        <p:txBody>
          <a:bodyPr/>
          <a:lstStyle/>
          <a:p>
            <a:r>
              <a:rPr lang="es-MX" dirty="0" smtClean="0"/>
              <a:t>Material propiedad de la UNIVERSIDAD AUTONOMA DE CAMPECHE</a:t>
            </a:r>
            <a:endParaRPr lang="es-MX" dirty="0"/>
          </a:p>
        </p:txBody>
      </p:sp>
    </p:spTree>
    <p:extLst>
      <p:ext uri="{BB962C8B-B14F-4D97-AF65-F5344CB8AC3E}">
        <p14:creationId xmlns:p14="http://schemas.microsoft.com/office/powerpoint/2010/main" val="418893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lnSpcReduction="10000"/>
          </a:bodyPr>
          <a:lstStyle/>
          <a:p>
            <a:r>
              <a:rPr lang="es-MX" dirty="0" smtClean="0"/>
              <a:t>Eje estratégico II.- Vinculación de toda la comunidad universitaria</a:t>
            </a:r>
          </a:p>
          <a:p>
            <a:pPr lvl="1"/>
            <a:r>
              <a:rPr lang="es-MX" dirty="0" smtClean="0"/>
              <a:t>2.2.4 En </a:t>
            </a:r>
            <a:r>
              <a:rPr lang="es-MX" dirty="0"/>
              <a:t>materia de vinculación con el sector productivo de bienes y </a:t>
            </a:r>
            <a:r>
              <a:rPr lang="es-MX" dirty="0" smtClean="0"/>
              <a:t>servicios</a:t>
            </a:r>
          </a:p>
          <a:p>
            <a:pPr lvl="2"/>
            <a:r>
              <a:rPr lang="es-MX" dirty="0"/>
              <a:t>2.2.4.2. Opera el Programa Institucional de Formación Temprana </a:t>
            </a:r>
            <a:r>
              <a:rPr lang="es-MX" dirty="0" smtClean="0"/>
              <a:t>de Empresarios </a:t>
            </a:r>
            <a:r>
              <a:rPr lang="es-MX" dirty="0"/>
              <a:t>mediante el cual los estudiantes de licenciatura y </a:t>
            </a:r>
            <a:r>
              <a:rPr lang="es-MX" dirty="0" smtClean="0"/>
              <a:t>posgrado participan </a:t>
            </a:r>
            <a:r>
              <a:rPr lang="es-MX" dirty="0"/>
              <a:t>en diferentes convocatorias de innovación </a:t>
            </a:r>
            <a:r>
              <a:rPr lang="es-MX" dirty="0" smtClean="0"/>
              <a:t>empresarial, innovación </a:t>
            </a:r>
            <a:r>
              <a:rPr lang="es-MX" dirty="0"/>
              <a:t>tecnológica, juegos de negocios con simuladores, foros </a:t>
            </a:r>
            <a:r>
              <a:rPr lang="es-MX" dirty="0" smtClean="0"/>
              <a:t>de empresas </a:t>
            </a:r>
            <a:r>
              <a:rPr lang="es-MX" dirty="0"/>
              <a:t>jóvenes, investigación para la innovación, innovación </a:t>
            </a:r>
            <a:r>
              <a:rPr lang="es-MX" dirty="0" smtClean="0"/>
              <a:t>de productos </a:t>
            </a:r>
            <a:r>
              <a:rPr lang="es-MX" dirty="0"/>
              <a:t>y otros.</a:t>
            </a:r>
          </a:p>
        </p:txBody>
      </p:sp>
    </p:spTree>
    <p:extLst>
      <p:ext uri="{BB962C8B-B14F-4D97-AF65-F5344CB8AC3E}">
        <p14:creationId xmlns:p14="http://schemas.microsoft.com/office/powerpoint/2010/main" val="4032356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t>Etapas del taller</a:t>
            </a:r>
            <a:endParaRPr lang="es-MX"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9455133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1564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MX" dirty="0" smtClean="0"/>
              <a:t/>
            </a:r>
            <a:br>
              <a:rPr lang="es-MX" dirty="0" smtClean="0"/>
            </a:br>
            <a:r>
              <a:rPr lang="es-MX" dirty="0" smtClean="0"/>
              <a:t>Estructura del Taller</a:t>
            </a:r>
            <a:endParaRPr lang="es-MX" dirty="0"/>
          </a:p>
        </p:txBody>
      </p:sp>
      <p:sp>
        <p:nvSpPr>
          <p:cNvPr id="3" name="2 Marcador de contenido"/>
          <p:cNvSpPr>
            <a:spLocks noGrp="1"/>
          </p:cNvSpPr>
          <p:nvPr>
            <p:ph idx="1"/>
          </p:nvPr>
        </p:nvSpPr>
        <p:spPr/>
        <p:txBody>
          <a:bodyPr>
            <a:normAutofit fontScale="62500" lnSpcReduction="20000"/>
          </a:bodyPr>
          <a:lstStyle/>
          <a:p>
            <a:r>
              <a:rPr lang="es-MX" dirty="0" smtClean="0"/>
              <a:t>En cada tema:</a:t>
            </a:r>
          </a:p>
          <a:p>
            <a:pPr lvl="1"/>
            <a:r>
              <a:rPr lang="es-MX" dirty="0" smtClean="0"/>
              <a:t>Dinámicas grupales</a:t>
            </a:r>
          </a:p>
          <a:p>
            <a:pPr lvl="1"/>
            <a:r>
              <a:rPr lang="es-MX" dirty="0" smtClean="0"/>
              <a:t>Desarrollo de materiales o resultados por los alumnos</a:t>
            </a:r>
          </a:p>
          <a:p>
            <a:pPr lvl="1"/>
            <a:r>
              <a:rPr lang="es-MX" dirty="0" smtClean="0"/>
              <a:t>Videos orientadores</a:t>
            </a:r>
          </a:p>
          <a:p>
            <a:pPr lvl="1"/>
            <a:r>
              <a:rPr lang="es-MX" dirty="0" smtClean="0"/>
              <a:t>Uso de simuladores de computo</a:t>
            </a:r>
          </a:p>
          <a:p>
            <a:r>
              <a:rPr lang="es-MX" dirty="0" smtClean="0"/>
              <a:t>Material de soporte</a:t>
            </a:r>
          </a:p>
          <a:p>
            <a:pPr lvl="1"/>
            <a:r>
              <a:rPr lang="es-MX" dirty="0" smtClean="0"/>
              <a:t>Plantillas de trabajo predefinidas</a:t>
            </a:r>
          </a:p>
          <a:p>
            <a:pPr lvl="1"/>
            <a:r>
              <a:rPr lang="es-MX" dirty="0" smtClean="0"/>
              <a:t>Uso de simuladores de computo</a:t>
            </a:r>
          </a:p>
          <a:p>
            <a:pPr lvl="1"/>
            <a:r>
              <a:rPr lang="es-MX" dirty="0" smtClean="0"/>
              <a:t>Referencias bibliográficas</a:t>
            </a:r>
          </a:p>
          <a:p>
            <a:pPr lvl="1"/>
            <a:r>
              <a:rPr lang="es-MX" dirty="0" smtClean="0"/>
              <a:t>Referencias de consulta en línea</a:t>
            </a:r>
          </a:p>
          <a:p>
            <a:r>
              <a:rPr lang="es-MX" dirty="0" smtClean="0"/>
              <a:t>Aprobación del alumno</a:t>
            </a:r>
          </a:p>
          <a:p>
            <a:pPr lvl="1"/>
            <a:r>
              <a:rPr lang="es-MX" dirty="0" smtClean="0"/>
              <a:t>U.A. 100% practica</a:t>
            </a:r>
          </a:p>
          <a:p>
            <a:pPr lvl="2"/>
            <a:r>
              <a:rPr lang="es-MX" dirty="0" smtClean="0"/>
              <a:t>Actividades medibles intermedias</a:t>
            </a:r>
          </a:p>
          <a:p>
            <a:pPr lvl="2"/>
            <a:r>
              <a:rPr lang="es-MX" dirty="0" smtClean="0"/>
              <a:t>Presentación (idea y documentación)</a:t>
            </a:r>
          </a:p>
          <a:p>
            <a:pPr lvl="2"/>
            <a:r>
              <a:rPr lang="es-MX" dirty="0" smtClean="0"/>
              <a:t>Asistencia a 3 conferencias complementarias durante el semestre</a:t>
            </a:r>
            <a:endParaRPr lang="es-MX" dirty="0"/>
          </a:p>
          <a:p>
            <a:endParaRPr lang="es-MX" dirty="0" smtClean="0"/>
          </a:p>
          <a:p>
            <a:pPr lvl="1"/>
            <a:endParaRPr lang="es-MX" dirty="0" smtClean="0"/>
          </a:p>
          <a:p>
            <a:pPr lvl="1"/>
            <a:endParaRPr lang="es-MX" dirty="0"/>
          </a:p>
        </p:txBody>
      </p:sp>
    </p:spTree>
    <p:extLst>
      <p:ext uri="{BB962C8B-B14F-4D97-AF65-F5344CB8AC3E}">
        <p14:creationId xmlns:p14="http://schemas.microsoft.com/office/powerpoint/2010/main" val="610884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MX" dirty="0" smtClean="0"/>
              <a:t>Etapa general para</a:t>
            </a:r>
            <a:br>
              <a:rPr lang="es-MX" dirty="0" smtClean="0"/>
            </a:br>
            <a:r>
              <a:rPr lang="es-MX" dirty="0" smtClean="0"/>
              <a:t>Bachillerato y Licenciatura</a:t>
            </a:r>
            <a:endParaRPr lang="es-MX"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7911855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295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MX" dirty="0" smtClean="0"/>
              <a:t>Etapa general para</a:t>
            </a:r>
            <a:br>
              <a:rPr lang="es-MX" dirty="0" smtClean="0"/>
            </a:br>
            <a:r>
              <a:rPr lang="es-MX" dirty="0" smtClean="0"/>
              <a:t>Bachillerato y Licenciatura</a:t>
            </a:r>
            <a:endParaRPr lang="es-MX" dirty="0"/>
          </a:p>
        </p:txBody>
      </p:sp>
      <p:sp>
        <p:nvSpPr>
          <p:cNvPr id="3" name="2 Marcador de contenido"/>
          <p:cNvSpPr>
            <a:spLocks noGrp="1"/>
          </p:cNvSpPr>
          <p:nvPr>
            <p:ph idx="1"/>
          </p:nvPr>
        </p:nvSpPr>
        <p:spPr/>
        <p:txBody>
          <a:bodyPr/>
          <a:lstStyle/>
          <a:p>
            <a:r>
              <a:rPr lang="es-MX" dirty="0" smtClean="0"/>
              <a:t>¿Por qué emprender? ¿Por qué crear mi empresa?</a:t>
            </a:r>
          </a:p>
          <a:p>
            <a:r>
              <a:rPr lang="es-MX" dirty="0" smtClean="0"/>
              <a:t>Nociones Prácticas de las formas de empresas</a:t>
            </a:r>
          </a:p>
          <a:p>
            <a:r>
              <a:rPr lang="es-MX" dirty="0" smtClean="0"/>
              <a:t>Identificación y evaluación de ideas de negocios</a:t>
            </a:r>
          </a:p>
          <a:p>
            <a:endParaRPr lang="es-MX" dirty="0"/>
          </a:p>
        </p:txBody>
      </p:sp>
    </p:spTree>
    <p:extLst>
      <p:ext uri="{BB962C8B-B14F-4D97-AF65-F5344CB8AC3E}">
        <p14:creationId xmlns:p14="http://schemas.microsoft.com/office/powerpoint/2010/main" val="2700054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MX" dirty="0" smtClean="0"/>
              <a:t>Etapa diferenciada para</a:t>
            </a:r>
            <a:br>
              <a:rPr lang="es-MX" dirty="0" smtClean="0"/>
            </a:br>
            <a:r>
              <a:rPr lang="es-MX" dirty="0" smtClean="0"/>
              <a:t>Bachillerato y Licenciatura</a:t>
            </a:r>
            <a:endParaRPr lang="es-MX"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58939588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8954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MX" dirty="0" smtClean="0"/>
              <a:t>Etapa diferenciada para</a:t>
            </a:r>
            <a:br>
              <a:rPr lang="es-MX" dirty="0" smtClean="0"/>
            </a:br>
            <a:r>
              <a:rPr lang="es-MX" dirty="0" smtClean="0"/>
              <a:t>Bachillerato y Licenciatura</a:t>
            </a:r>
            <a:endParaRPr lang="es-MX" dirty="0"/>
          </a:p>
        </p:txBody>
      </p:sp>
      <p:sp>
        <p:nvSpPr>
          <p:cNvPr id="3" name="2 Marcador de contenido"/>
          <p:cNvSpPr>
            <a:spLocks noGrp="1"/>
          </p:cNvSpPr>
          <p:nvPr>
            <p:ph idx="1"/>
          </p:nvPr>
        </p:nvSpPr>
        <p:spPr/>
        <p:txBody>
          <a:bodyPr/>
          <a:lstStyle/>
          <a:p>
            <a:r>
              <a:rPr lang="es-MX" dirty="0" smtClean="0"/>
              <a:t>Definición de la idea, el mercado y la mercadotecnia</a:t>
            </a:r>
          </a:p>
          <a:p>
            <a:r>
              <a:rPr lang="es-MX" dirty="0" smtClean="0"/>
              <a:t>Desarrollo del </a:t>
            </a:r>
            <a:r>
              <a:rPr lang="es-MX" dirty="0" err="1" smtClean="0"/>
              <a:t>Know</a:t>
            </a:r>
            <a:r>
              <a:rPr lang="es-MX" dirty="0" smtClean="0"/>
              <a:t> </a:t>
            </a:r>
            <a:r>
              <a:rPr lang="es-MX" dirty="0" err="1" smtClean="0"/>
              <a:t>How</a:t>
            </a:r>
            <a:r>
              <a:rPr lang="es-MX" dirty="0" smtClean="0"/>
              <a:t> del negocio</a:t>
            </a:r>
          </a:p>
          <a:p>
            <a:r>
              <a:rPr lang="es-MX" dirty="0" smtClean="0"/>
              <a:t>Proyecto Financiero, Financiamiento y evaluación de la rentabilidad</a:t>
            </a:r>
            <a:endParaRPr lang="es-MX" dirty="0"/>
          </a:p>
        </p:txBody>
      </p:sp>
    </p:spTree>
    <p:extLst>
      <p:ext uri="{BB962C8B-B14F-4D97-AF65-F5344CB8AC3E}">
        <p14:creationId xmlns:p14="http://schemas.microsoft.com/office/powerpoint/2010/main" val="2873372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MX" dirty="0" smtClean="0"/>
              <a:t>Etapa final conjunta para</a:t>
            </a:r>
            <a:br>
              <a:rPr lang="es-MX" dirty="0" smtClean="0"/>
            </a:br>
            <a:r>
              <a:rPr lang="es-MX" dirty="0" smtClean="0"/>
              <a:t>Bachillerato y Licenciatura</a:t>
            </a:r>
            <a:endParaRPr lang="es-MX"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7112535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090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TotalTime>
  <Words>759</Words>
  <Application>Microsoft Office PowerPoint</Application>
  <PresentationFormat>Presentación en pantalla (4:3)</PresentationFormat>
  <Paragraphs>155</Paragraphs>
  <Slides>19</Slides>
  <Notes>5</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Arial</vt:lpstr>
      <vt:lpstr>Calibri</vt:lpstr>
      <vt:lpstr>1_Tema de Office</vt:lpstr>
      <vt:lpstr>Emprende!!! UAC</vt:lpstr>
      <vt:lpstr>Presentación de PowerPoint</vt:lpstr>
      <vt:lpstr>Etapas del taller</vt:lpstr>
      <vt:lpstr> Estructura del Taller</vt:lpstr>
      <vt:lpstr>Etapa general para Bachillerato y Licenciatura</vt:lpstr>
      <vt:lpstr>Etapa general para Bachillerato y Licenciatura</vt:lpstr>
      <vt:lpstr>Etapa diferenciada para Bachillerato y Licenciatura</vt:lpstr>
      <vt:lpstr>Etapa diferenciada para Bachillerato y Licenciatura</vt:lpstr>
      <vt:lpstr>Etapa final conjunta para Bachillerato y Licenciatura</vt:lpstr>
      <vt:lpstr>Etapa final conjunta para Bachillerato y Licenciatura</vt:lpstr>
      <vt:lpstr>Emprende !!!</vt:lpstr>
      <vt:lpstr>TEMA 1: EMPRENDEDOR</vt:lpstr>
      <vt:lpstr>  Dificultades Económicas Internacionales Actuales  Incluso las economías mas poderosas del planeta tienen problemas.  Uno de los principales efectos es “la falta de empleo”. No existe país alguno que garantice “empleo para todos”.  Paises como Grecia, Italia, España, Inglaterra, e incluso Estados Unidos padecen manifestaciones por gente desempleada.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FCA2010</dc:creator>
  <cp:lastModifiedBy>fidel alcocer</cp:lastModifiedBy>
  <cp:revision>56</cp:revision>
  <dcterms:created xsi:type="dcterms:W3CDTF">2011-02-01T14:59:55Z</dcterms:created>
  <dcterms:modified xsi:type="dcterms:W3CDTF">2017-02-17T17:17:41Z</dcterms:modified>
</cp:coreProperties>
</file>