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01" y="-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880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79324-E71C-49F2-B1A2-A578C6D79946}" type="datetimeFigureOut">
              <a:rPr lang="es-MX" smtClean="0"/>
              <a:pPr/>
              <a:t>20/11/2012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8BECC-B9C3-446F-B929-4827BEE4E4B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250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626A0-7EDD-403B-98D7-B6A5888CE926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5B815-D842-47E1-9C11-33E2DA8BB9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62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42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31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623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03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95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12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07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83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7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11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09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496" y="27459"/>
            <a:ext cx="90487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 userDrawn="1"/>
        </p:nvSpPr>
        <p:spPr>
          <a:xfrm>
            <a:off x="2771800" y="260648"/>
            <a:ext cx="24482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 userDrawn="1"/>
        </p:nvSpPr>
        <p:spPr>
          <a:xfrm>
            <a:off x="2771800" y="476672"/>
            <a:ext cx="16561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1231642" y="673532"/>
            <a:ext cx="204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solidFill>
                  <a:srgbClr val="B2BB1A"/>
                </a:solidFill>
              </a:rPr>
              <a:t>emprende!!!</a:t>
            </a:r>
            <a:endParaRPr lang="es-MX" sz="2800" dirty="0">
              <a:solidFill>
                <a:srgbClr val="B2BB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7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UAC emprende!!!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Programa Institucional de Desarrollo de Emprendedores Académicos y Sociales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727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Ideas a fomentar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MX" dirty="0"/>
              <a:t>Empresa nueva con Ideas innovadoras</a:t>
            </a:r>
          </a:p>
          <a:p>
            <a:pPr lvl="1"/>
            <a:r>
              <a:rPr lang="es-MX" dirty="0"/>
              <a:t>La idea innovadora deberá tener justificación lógica del mercado potencial identificado.</a:t>
            </a:r>
          </a:p>
          <a:p>
            <a:pPr lvl="0"/>
            <a:r>
              <a:rPr lang="es-MX" dirty="0"/>
              <a:t>Empresa nueva con Ideas ya existentes</a:t>
            </a:r>
          </a:p>
          <a:p>
            <a:pPr lvl="1"/>
            <a:r>
              <a:rPr lang="es-MX" dirty="0"/>
              <a:t>La idea existente debe de justificarse aportando valor agregado, elementos diferenciadores de empresas existentes o incorporación de procesos tecnológicos.</a:t>
            </a:r>
          </a:p>
          <a:p>
            <a:pPr lvl="0"/>
            <a:r>
              <a:rPr lang="es-MX" dirty="0" smtClean="0"/>
              <a:t>Ampliación </a:t>
            </a:r>
            <a:r>
              <a:rPr lang="es-MX" dirty="0"/>
              <a:t>a empresa existente</a:t>
            </a:r>
          </a:p>
          <a:p>
            <a:pPr lvl="1"/>
            <a:r>
              <a:rPr lang="es-MX" dirty="0"/>
              <a:t>La ampliación a la empresa debe de enfocarse a:</a:t>
            </a:r>
          </a:p>
          <a:p>
            <a:pPr lvl="2"/>
            <a:r>
              <a:rPr lang="es-MX" dirty="0"/>
              <a:t>Ampliación de cobertura a nuevos mercados</a:t>
            </a:r>
          </a:p>
          <a:p>
            <a:pPr lvl="2"/>
            <a:r>
              <a:rPr lang="es-MX" dirty="0"/>
              <a:t>Diversificación de la línea de productos</a:t>
            </a:r>
          </a:p>
          <a:p>
            <a:pPr lvl="2"/>
            <a:r>
              <a:rPr lang="es-MX" dirty="0" smtClean="0"/>
              <a:t>Incorporación </a:t>
            </a:r>
            <a:r>
              <a:rPr lang="es-MX" dirty="0"/>
              <a:t>de procesos tecnológicos</a:t>
            </a:r>
          </a:p>
        </p:txBody>
      </p:sp>
    </p:spTree>
    <p:extLst>
      <p:ext uri="{BB962C8B-B14F-4D97-AF65-F5344CB8AC3E}">
        <p14:creationId xmlns:p14="http://schemas.microsoft.com/office/powerpoint/2010/main" val="267188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3600" dirty="0" err="1" smtClean="0"/>
              <a:t>Indice</a:t>
            </a:r>
            <a:r>
              <a:rPr lang="es-MX" sz="3600" dirty="0" smtClean="0"/>
              <a:t> del Plan de Negocios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Análisis de Mercado</a:t>
            </a:r>
          </a:p>
          <a:p>
            <a:r>
              <a:rPr lang="es-MX" dirty="0" smtClean="0"/>
              <a:t>Estudio Técnico</a:t>
            </a:r>
          </a:p>
          <a:p>
            <a:r>
              <a:rPr lang="es-MX" dirty="0" smtClean="0"/>
              <a:t>Estudio Administrativo</a:t>
            </a:r>
          </a:p>
          <a:p>
            <a:r>
              <a:rPr lang="es-MX" dirty="0" smtClean="0"/>
              <a:t>Estudio Financiero</a:t>
            </a:r>
          </a:p>
          <a:p>
            <a:r>
              <a:rPr lang="es-MX" dirty="0" smtClean="0"/>
              <a:t>Evaluación del Proyecto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588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Análisis de Mercado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s-MX" dirty="0" smtClean="0"/>
              <a:t>Datos de la empresa (que van a crear)</a:t>
            </a:r>
          </a:p>
          <a:p>
            <a:r>
              <a:rPr lang="es-MX" dirty="0" smtClean="0"/>
              <a:t>Descripción </a:t>
            </a:r>
            <a:r>
              <a:rPr lang="es-MX" dirty="0" smtClean="0"/>
              <a:t>de la </a:t>
            </a:r>
            <a:r>
              <a:rPr lang="es-MX" dirty="0" smtClean="0"/>
              <a:t>idea</a:t>
            </a:r>
          </a:p>
          <a:p>
            <a:pPr lvl="1"/>
            <a:r>
              <a:rPr lang="es-MX" dirty="0" smtClean="0"/>
              <a:t>Justificar como surge la idea</a:t>
            </a:r>
          </a:p>
          <a:p>
            <a:pPr lvl="1"/>
            <a:r>
              <a:rPr lang="es-MX" dirty="0" smtClean="0"/>
              <a:t>Describir el producto y servicio que van a ofrecer y tratar de explicar a que tipo de cliente va dirigido</a:t>
            </a:r>
            <a:endParaRPr lang="es-MX" dirty="0" smtClean="0"/>
          </a:p>
          <a:p>
            <a:r>
              <a:rPr lang="es-MX" dirty="0" smtClean="0"/>
              <a:t>Visión o tamaño del negocio </a:t>
            </a:r>
            <a:r>
              <a:rPr lang="es-MX" dirty="0" smtClean="0"/>
              <a:t>seleccionado</a:t>
            </a:r>
          </a:p>
          <a:p>
            <a:pPr lvl="1"/>
            <a:r>
              <a:rPr lang="es-MX" dirty="0" smtClean="0"/>
              <a:t>Que tanta </a:t>
            </a:r>
            <a:r>
              <a:rPr lang="es-MX" dirty="0" err="1" smtClean="0"/>
              <a:t>produccion</a:t>
            </a:r>
            <a:r>
              <a:rPr lang="es-MX" dirty="0" smtClean="0"/>
              <a:t> o numero de clientes se pretende atender</a:t>
            </a:r>
            <a:endParaRPr lang="es-MX" dirty="0" smtClean="0"/>
          </a:p>
          <a:p>
            <a:r>
              <a:rPr lang="es-MX" dirty="0" smtClean="0"/>
              <a:t>Mercado</a:t>
            </a:r>
          </a:p>
          <a:p>
            <a:pPr lvl="1"/>
            <a:r>
              <a:rPr lang="es-MX" dirty="0" smtClean="0"/>
              <a:t>Análisis de la </a:t>
            </a:r>
            <a:r>
              <a:rPr lang="es-MX" dirty="0" smtClean="0"/>
              <a:t>demanda</a:t>
            </a:r>
          </a:p>
          <a:p>
            <a:pPr lvl="2"/>
            <a:r>
              <a:rPr lang="es-MX" dirty="0" smtClean="0"/>
              <a:t>Que tipo de clientes vamos a tener, sus principales </a:t>
            </a:r>
            <a:r>
              <a:rPr lang="es-MX" dirty="0" err="1" smtClean="0"/>
              <a:t>caracteristicas</a:t>
            </a:r>
            <a:r>
              <a:rPr lang="es-MX" dirty="0" smtClean="0"/>
              <a:t> como son:</a:t>
            </a:r>
          </a:p>
          <a:p>
            <a:pPr lvl="3"/>
            <a:r>
              <a:rPr lang="es-MX" dirty="0" smtClean="0"/>
              <a:t>Domicilio</a:t>
            </a:r>
          </a:p>
          <a:p>
            <a:pPr lvl="3"/>
            <a:r>
              <a:rPr lang="es-MX" dirty="0" smtClean="0"/>
              <a:t>Edad</a:t>
            </a:r>
          </a:p>
          <a:p>
            <a:pPr lvl="3"/>
            <a:r>
              <a:rPr lang="es-MX" dirty="0" smtClean="0"/>
              <a:t>Sexo</a:t>
            </a:r>
          </a:p>
          <a:p>
            <a:pPr lvl="3"/>
            <a:r>
              <a:rPr lang="es-MX" dirty="0" smtClean="0"/>
              <a:t>Trabaja o no</a:t>
            </a:r>
          </a:p>
          <a:p>
            <a:pPr lvl="2"/>
            <a:r>
              <a:rPr lang="es-MX" dirty="0" smtClean="0"/>
              <a:t>Cada cuando lo consumiría</a:t>
            </a:r>
          </a:p>
          <a:p>
            <a:pPr lvl="2"/>
            <a:r>
              <a:rPr lang="es-MX" dirty="0" smtClean="0"/>
              <a:t>Cuanto </a:t>
            </a:r>
            <a:r>
              <a:rPr lang="es-MX" dirty="0" err="1" smtClean="0"/>
              <a:t>consumirian</a:t>
            </a:r>
            <a:endParaRPr lang="es-MX" dirty="0" smtClean="0"/>
          </a:p>
          <a:p>
            <a:pPr lvl="1"/>
            <a:r>
              <a:rPr lang="es-MX" dirty="0" smtClean="0"/>
              <a:t>Análisis de la </a:t>
            </a:r>
            <a:r>
              <a:rPr lang="es-MX" dirty="0" smtClean="0"/>
              <a:t>oferta</a:t>
            </a:r>
          </a:p>
          <a:p>
            <a:pPr lvl="2"/>
            <a:r>
              <a:rPr lang="es-MX" dirty="0" smtClean="0"/>
              <a:t>Que competidores existen con productos </a:t>
            </a:r>
            <a:r>
              <a:rPr lang="es-MX" dirty="0" err="1" smtClean="0"/>
              <a:t>identicos</a:t>
            </a:r>
            <a:endParaRPr lang="es-MX" dirty="0" smtClean="0"/>
          </a:p>
          <a:p>
            <a:pPr lvl="2"/>
            <a:r>
              <a:rPr lang="es-MX" dirty="0" smtClean="0"/>
              <a:t>O productos similares que hacen la misma </a:t>
            </a:r>
            <a:r>
              <a:rPr lang="es-MX" dirty="0" err="1" smtClean="0"/>
              <a:t>funcion</a:t>
            </a:r>
            <a:endParaRPr lang="es-MX" dirty="0" smtClean="0"/>
          </a:p>
          <a:p>
            <a:pPr lvl="2"/>
            <a:r>
              <a:rPr lang="es-MX" dirty="0" smtClean="0"/>
              <a:t>Que tan grandes son esos competidores</a:t>
            </a:r>
          </a:p>
          <a:p>
            <a:pPr lvl="2"/>
            <a:r>
              <a:rPr lang="es-MX" dirty="0" smtClean="0"/>
              <a:t>Porque los prefieren actualmente los clientes</a:t>
            </a:r>
            <a:endParaRPr lang="es-MX" dirty="0" smtClean="0"/>
          </a:p>
          <a:p>
            <a:r>
              <a:rPr lang="es-MX" dirty="0" smtClean="0"/>
              <a:t>Estrategias de mercadotecnia</a:t>
            </a:r>
          </a:p>
          <a:p>
            <a:pPr lvl="1"/>
            <a:r>
              <a:rPr lang="es-MX" dirty="0" smtClean="0"/>
              <a:t>Precio</a:t>
            </a:r>
          </a:p>
          <a:p>
            <a:pPr lvl="2"/>
            <a:r>
              <a:rPr lang="es-MX" dirty="0" smtClean="0"/>
              <a:t>Cual seria el precio del producto o servicio y como lo determinaron</a:t>
            </a:r>
            <a:endParaRPr lang="es-MX" dirty="0" smtClean="0"/>
          </a:p>
          <a:p>
            <a:pPr lvl="1"/>
            <a:r>
              <a:rPr lang="es-MX" dirty="0" smtClean="0"/>
              <a:t>Distribución y </a:t>
            </a:r>
            <a:r>
              <a:rPr lang="es-MX" dirty="0" smtClean="0"/>
              <a:t>comercialización</a:t>
            </a:r>
          </a:p>
          <a:p>
            <a:pPr lvl="2"/>
            <a:r>
              <a:rPr lang="es-MX" dirty="0" smtClean="0"/>
              <a:t>Cual seria el medio de venta, (local comercial, distribuidores, catalogo), </a:t>
            </a:r>
          </a:p>
          <a:p>
            <a:pPr lvl="2"/>
            <a:r>
              <a:rPr lang="es-MX" dirty="0" smtClean="0"/>
              <a:t>como se </a:t>
            </a:r>
            <a:r>
              <a:rPr lang="es-MX" dirty="0" err="1" smtClean="0"/>
              <a:t>entregaria</a:t>
            </a:r>
            <a:r>
              <a:rPr lang="es-MX" dirty="0" smtClean="0"/>
              <a:t> al cliente (forma de </a:t>
            </a:r>
            <a:r>
              <a:rPr lang="es-MX" dirty="0" err="1" smtClean="0"/>
              <a:t>envio</a:t>
            </a:r>
            <a:r>
              <a:rPr lang="es-MX" dirty="0" smtClean="0"/>
              <a:t>)</a:t>
            </a:r>
          </a:p>
          <a:p>
            <a:pPr lvl="2"/>
            <a:r>
              <a:rPr lang="es-MX" dirty="0" smtClean="0"/>
              <a:t>Por cuales canales se publicitaria (radio, tele, folletos) y poner muestras de sus publicidades</a:t>
            </a:r>
          </a:p>
          <a:p>
            <a:pPr lvl="2"/>
            <a:r>
              <a:rPr lang="es-MX" dirty="0" smtClean="0"/>
              <a:t>Incluso crear slogans 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349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Estudio </a:t>
            </a:r>
            <a:r>
              <a:rPr lang="es-MX" dirty="0" err="1" smtClean="0"/>
              <a:t>Tecnico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s-MX" dirty="0" smtClean="0"/>
              <a:t>Localización </a:t>
            </a:r>
            <a:r>
              <a:rPr lang="es-MX" dirty="0" smtClean="0"/>
              <a:t>y </a:t>
            </a:r>
            <a:r>
              <a:rPr lang="es-MX" dirty="0" smtClean="0"/>
              <a:t>distribución </a:t>
            </a:r>
            <a:r>
              <a:rPr lang="es-MX" dirty="0" smtClean="0"/>
              <a:t>de la planta (empresa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Mapa tipo </a:t>
            </a:r>
            <a:r>
              <a:rPr lang="es-MX" dirty="0" err="1" smtClean="0"/>
              <a:t>google</a:t>
            </a:r>
            <a:r>
              <a:rPr lang="es-MX" dirty="0" smtClean="0"/>
              <a:t> </a:t>
            </a:r>
            <a:r>
              <a:rPr lang="es-MX" dirty="0" err="1" smtClean="0"/>
              <a:t>maps</a:t>
            </a:r>
            <a:r>
              <a:rPr lang="es-MX" dirty="0" smtClean="0"/>
              <a:t> para ubicar en la ciudad a la empresa</a:t>
            </a:r>
          </a:p>
          <a:p>
            <a:pPr lvl="1"/>
            <a:r>
              <a:rPr lang="es-MX" dirty="0" smtClean="0"/>
              <a:t>Croquis de </a:t>
            </a:r>
            <a:r>
              <a:rPr lang="es-MX" dirty="0" err="1" smtClean="0"/>
              <a:t>distribucion</a:t>
            </a:r>
            <a:r>
              <a:rPr lang="es-MX" dirty="0" smtClean="0"/>
              <a:t> del interior de la empresa señalando los lugares fundamentales y lo que se hace en cada uno de ellos</a:t>
            </a:r>
            <a:endParaRPr lang="es-MX" dirty="0" smtClean="0"/>
          </a:p>
          <a:p>
            <a:r>
              <a:rPr lang="es-MX" dirty="0" smtClean="0"/>
              <a:t>Procesos de </a:t>
            </a:r>
            <a:r>
              <a:rPr lang="es-MX" dirty="0" smtClean="0"/>
              <a:t>producción </a:t>
            </a:r>
            <a:r>
              <a:rPr lang="es-MX" dirty="0" smtClean="0"/>
              <a:t>del bien o </a:t>
            </a:r>
            <a:r>
              <a:rPr lang="es-MX" dirty="0" smtClean="0"/>
              <a:t>servicio</a:t>
            </a:r>
          </a:p>
          <a:p>
            <a:pPr lvl="1"/>
            <a:r>
              <a:rPr lang="es-MX" dirty="0" smtClean="0"/>
              <a:t>Describir los procesos a seguir para fabricar el producto o proporcionar el servicio</a:t>
            </a:r>
            <a:endParaRPr lang="es-MX" dirty="0" smtClean="0"/>
          </a:p>
          <a:p>
            <a:r>
              <a:rPr lang="es-MX" dirty="0" smtClean="0"/>
              <a:t>Tecnología, </a:t>
            </a:r>
            <a:r>
              <a:rPr lang="es-MX" dirty="0" smtClean="0"/>
              <a:t>equipamiento y capacidad </a:t>
            </a:r>
            <a:r>
              <a:rPr lang="es-MX" dirty="0" smtClean="0"/>
              <a:t>instalada</a:t>
            </a:r>
          </a:p>
          <a:p>
            <a:pPr lvl="1"/>
            <a:r>
              <a:rPr lang="es-MX" dirty="0" smtClean="0"/>
              <a:t>Listado de Maquinaria, equipos, espacios con los que se contara en la empresa</a:t>
            </a:r>
          </a:p>
          <a:p>
            <a:pPr lvl="1"/>
            <a:r>
              <a:rPr lang="es-MX" dirty="0" smtClean="0"/>
              <a:t>Describir y calcular la capacidad instalada, es decir la cantidad de productos o servicios que se pueden ofrecer por (mes, </a:t>
            </a:r>
            <a:r>
              <a:rPr lang="es-MX" dirty="0" err="1" smtClean="0"/>
              <a:t>dia</a:t>
            </a:r>
            <a:r>
              <a:rPr lang="es-MX" dirty="0" smtClean="0"/>
              <a:t>, año)</a:t>
            </a:r>
            <a:endParaRPr lang="es-MX" dirty="0" smtClean="0"/>
          </a:p>
          <a:p>
            <a:r>
              <a:rPr lang="es-MX" dirty="0" smtClean="0"/>
              <a:t>Materias primas y </a:t>
            </a:r>
            <a:r>
              <a:rPr lang="es-MX" dirty="0" smtClean="0"/>
              <a:t>proveedores</a:t>
            </a:r>
          </a:p>
          <a:p>
            <a:pPr lvl="1"/>
            <a:r>
              <a:rPr lang="es-MX" dirty="0" smtClean="0"/>
              <a:t>Lista de materias primas, describir en que </a:t>
            </a:r>
            <a:r>
              <a:rPr lang="es-MX" dirty="0" err="1" smtClean="0"/>
              <a:t>presentacion</a:t>
            </a:r>
            <a:r>
              <a:rPr lang="es-MX" dirty="0" smtClean="0"/>
              <a:t> se adquieren (paquetes, kilos, </a:t>
            </a:r>
            <a:r>
              <a:rPr lang="es-MX" dirty="0" err="1" smtClean="0"/>
              <a:t>etc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Lista de proveedores, si hay varios proveedores del mismo insumo, poner varios. Agregar (</a:t>
            </a:r>
            <a:r>
              <a:rPr lang="es-MX" dirty="0" err="1" smtClean="0"/>
              <a:t>telefono</a:t>
            </a:r>
            <a:r>
              <a:rPr lang="es-MX" dirty="0" smtClean="0"/>
              <a:t>, domicilio y datos generales de dichos proveedores)</a:t>
            </a:r>
            <a:endParaRPr lang="es-MX" dirty="0" smtClean="0"/>
          </a:p>
          <a:p>
            <a:r>
              <a:rPr lang="es-MX" dirty="0" smtClean="0"/>
              <a:t>Prototipo, esquemas o imagen del bien o </a:t>
            </a:r>
            <a:r>
              <a:rPr lang="es-MX" dirty="0" smtClean="0"/>
              <a:t>servicio</a:t>
            </a:r>
          </a:p>
          <a:p>
            <a:pPr lvl="1"/>
            <a:r>
              <a:rPr lang="es-MX" dirty="0" smtClean="0"/>
              <a:t>Realizar el esquema, prototipo, imagen digital o maqueta del bien o servicio que se va a ofrecer</a:t>
            </a:r>
          </a:p>
          <a:p>
            <a:pPr lvl="1"/>
            <a:r>
              <a:rPr lang="es-MX" dirty="0" smtClean="0"/>
              <a:t>Describir sus partes y hacer el diagrama descriptivo del producto</a:t>
            </a:r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867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Estudio Administrativo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Constitución </a:t>
            </a:r>
            <a:r>
              <a:rPr lang="es-MX" dirty="0" smtClean="0"/>
              <a:t>/ Tipo de </a:t>
            </a:r>
            <a:r>
              <a:rPr lang="es-MX" dirty="0" smtClean="0"/>
              <a:t>empresa</a:t>
            </a:r>
          </a:p>
          <a:p>
            <a:pPr lvl="1"/>
            <a:r>
              <a:rPr lang="es-MX" dirty="0" smtClean="0"/>
              <a:t>Describir si </a:t>
            </a:r>
            <a:r>
              <a:rPr lang="es-MX" dirty="0" err="1" smtClean="0"/>
              <a:t>sera</a:t>
            </a:r>
            <a:r>
              <a:rPr lang="es-MX" dirty="0" smtClean="0"/>
              <a:t> una sociedad, las proporciones de </a:t>
            </a:r>
            <a:r>
              <a:rPr lang="es-MX" dirty="0" err="1" smtClean="0"/>
              <a:t>participacion</a:t>
            </a:r>
            <a:r>
              <a:rPr lang="es-MX" dirty="0" smtClean="0"/>
              <a:t> de cada uno, los socios</a:t>
            </a:r>
            <a:endParaRPr lang="es-MX" dirty="0" smtClean="0"/>
          </a:p>
          <a:p>
            <a:r>
              <a:rPr lang="es-MX" dirty="0" smtClean="0"/>
              <a:t>Organización</a:t>
            </a:r>
          </a:p>
          <a:p>
            <a:pPr lvl="1"/>
            <a:r>
              <a:rPr lang="es-MX" dirty="0" smtClean="0"/>
              <a:t>Organigrama</a:t>
            </a:r>
          </a:p>
          <a:p>
            <a:pPr lvl="2"/>
            <a:r>
              <a:rPr lang="es-MX" dirty="0" smtClean="0"/>
              <a:t>Hacer la estructura </a:t>
            </a:r>
            <a:r>
              <a:rPr lang="es-MX" dirty="0" err="1" smtClean="0"/>
              <a:t>jerarquica</a:t>
            </a:r>
            <a:r>
              <a:rPr lang="es-MX" dirty="0" smtClean="0"/>
              <a:t> de puestos y funciones del personal que participa en la empresa</a:t>
            </a:r>
            <a:endParaRPr lang="es-MX" dirty="0" smtClean="0"/>
          </a:p>
          <a:p>
            <a:pPr lvl="1"/>
            <a:r>
              <a:rPr lang="es-MX" dirty="0" smtClean="0"/>
              <a:t>Personal</a:t>
            </a:r>
          </a:p>
          <a:p>
            <a:pPr lvl="2"/>
            <a:r>
              <a:rPr lang="es-MX" dirty="0" smtClean="0"/>
              <a:t>Listar el personal requerido, describiendo las </a:t>
            </a:r>
            <a:r>
              <a:rPr lang="es-MX" dirty="0" err="1" smtClean="0"/>
              <a:t>caracteristicas</a:t>
            </a:r>
            <a:r>
              <a:rPr lang="es-MX" dirty="0" smtClean="0"/>
              <a:t> y </a:t>
            </a:r>
            <a:r>
              <a:rPr lang="es-MX" dirty="0" err="1" smtClean="0"/>
              <a:t>capacitacion</a:t>
            </a:r>
            <a:r>
              <a:rPr lang="es-MX" dirty="0" smtClean="0"/>
              <a:t> requerida en cada puesto</a:t>
            </a:r>
          </a:p>
          <a:p>
            <a:pPr lvl="2"/>
            <a:r>
              <a:rPr lang="es-MX" dirty="0" smtClean="0"/>
              <a:t>Incluir el monto de los salarios a pagar por cada puesto</a:t>
            </a:r>
          </a:p>
          <a:p>
            <a:pPr lvl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7833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Estudio Financiero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Plan de </a:t>
            </a:r>
            <a:r>
              <a:rPr lang="es-MX" dirty="0" smtClean="0"/>
              <a:t>Inversión</a:t>
            </a:r>
          </a:p>
          <a:p>
            <a:pPr lvl="1"/>
            <a:r>
              <a:rPr lang="es-MX" dirty="0" smtClean="0"/>
              <a:t>Listar los equipos requeridos inicialmente y su precio</a:t>
            </a:r>
          </a:p>
          <a:p>
            <a:pPr lvl="1"/>
            <a:r>
              <a:rPr lang="es-MX" dirty="0" smtClean="0"/>
              <a:t>Listar los gastos iniciales requeridos y su costo</a:t>
            </a:r>
          </a:p>
          <a:p>
            <a:pPr lvl="1"/>
            <a:r>
              <a:rPr lang="es-MX" dirty="0" smtClean="0"/>
              <a:t>En suma deben mostrarse todos los gastos y pagos requeridos para abrir el negocio</a:t>
            </a:r>
            <a:endParaRPr lang="es-MX" dirty="0" smtClean="0"/>
          </a:p>
          <a:p>
            <a:r>
              <a:rPr lang="es-MX" dirty="0" smtClean="0"/>
              <a:t>Esquema </a:t>
            </a:r>
            <a:r>
              <a:rPr lang="es-MX" dirty="0" smtClean="0"/>
              <a:t>de Financiamiento </a:t>
            </a:r>
            <a:r>
              <a:rPr lang="es-MX" dirty="0" smtClean="0"/>
              <a:t>seleccionado</a:t>
            </a:r>
          </a:p>
          <a:p>
            <a:pPr lvl="1"/>
            <a:r>
              <a:rPr lang="es-MX" dirty="0" smtClean="0"/>
              <a:t>Describir de donde se </a:t>
            </a:r>
            <a:r>
              <a:rPr lang="es-MX" dirty="0" err="1" smtClean="0"/>
              <a:t>obtendra</a:t>
            </a:r>
            <a:r>
              <a:rPr lang="es-MX" dirty="0" smtClean="0"/>
              <a:t> el dinero para la empresa, si lo </a:t>
            </a:r>
            <a:r>
              <a:rPr lang="es-MX" dirty="0" err="1" smtClean="0"/>
              <a:t>pondran</a:t>
            </a:r>
            <a:r>
              <a:rPr lang="es-MX" dirty="0" smtClean="0"/>
              <a:t> los socios, cuanto cada uno o si se </a:t>
            </a:r>
            <a:r>
              <a:rPr lang="es-MX" dirty="0" err="1" smtClean="0"/>
              <a:t>pedira</a:t>
            </a:r>
            <a:r>
              <a:rPr lang="es-MX" dirty="0" smtClean="0"/>
              <a:t> un </a:t>
            </a:r>
            <a:r>
              <a:rPr lang="es-MX" dirty="0" err="1" smtClean="0"/>
              <a:t>credito</a:t>
            </a:r>
            <a:r>
              <a:rPr lang="es-MX" dirty="0" smtClean="0"/>
              <a:t>. </a:t>
            </a:r>
          </a:p>
          <a:p>
            <a:pPr lvl="1"/>
            <a:r>
              <a:rPr lang="es-MX" dirty="0" smtClean="0"/>
              <a:t>La suma del plan de </a:t>
            </a:r>
            <a:r>
              <a:rPr lang="es-MX" dirty="0" err="1" smtClean="0"/>
              <a:t>inversion</a:t>
            </a:r>
            <a:r>
              <a:rPr lang="es-MX" dirty="0" smtClean="0"/>
              <a:t> debe ser igual a la suma del esquema de financiamiento</a:t>
            </a:r>
            <a:endParaRPr lang="es-MX" dirty="0" smtClean="0"/>
          </a:p>
          <a:p>
            <a:r>
              <a:rPr lang="es-MX" dirty="0" smtClean="0"/>
              <a:t>Reportes de proyección </a:t>
            </a:r>
            <a:r>
              <a:rPr lang="es-MX" dirty="0" smtClean="0"/>
              <a:t>financiera</a:t>
            </a:r>
          </a:p>
          <a:p>
            <a:pPr lvl="1"/>
            <a:r>
              <a:rPr lang="es-MX" dirty="0" smtClean="0"/>
              <a:t>Imprimir los reportes que crean necesarios del simulador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689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Evaluación del Proyecto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Presentar el valor de TIR obtenido en el simulador de proyectos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017397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664</Words>
  <Application>Microsoft Office PowerPoint</Application>
  <PresentationFormat>Presentación en pantalla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1_Tema de Office</vt:lpstr>
      <vt:lpstr>UAC emprende!!!</vt:lpstr>
      <vt:lpstr>Ideas a fomentar</vt:lpstr>
      <vt:lpstr>Indice del Plan de Negocios</vt:lpstr>
      <vt:lpstr>Análisis de Mercado</vt:lpstr>
      <vt:lpstr>Estudio Tecnico</vt:lpstr>
      <vt:lpstr>Estudio Administrativo</vt:lpstr>
      <vt:lpstr>Estudio Financiero</vt:lpstr>
      <vt:lpstr>Evaluación del Proyecto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FCA2010</dc:creator>
  <cp:lastModifiedBy>fidel</cp:lastModifiedBy>
  <cp:revision>69</cp:revision>
  <dcterms:created xsi:type="dcterms:W3CDTF">2011-02-01T14:59:55Z</dcterms:created>
  <dcterms:modified xsi:type="dcterms:W3CDTF">2012-11-20T14:57:37Z</dcterms:modified>
</cp:coreProperties>
</file>